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2.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3.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58" r:id="rId3"/>
    <p:sldId id="259" r:id="rId4"/>
    <p:sldId id="260" r:id="rId5"/>
    <p:sldId id="261" r:id="rId6"/>
    <p:sldId id="262" r:id="rId7"/>
    <p:sldId id="263" r:id="rId8"/>
    <p:sldId id="264" r:id="rId9"/>
    <p:sldId id="265" r:id="rId10"/>
    <p:sldId id="266" r:id="rId11"/>
    <p:sldId id="300" r:id="rId12"/>
    <p:sldId id="267" r:id="rId13"/>
    <p:sldId id="269" r:id="rId14"/>
    <p:sldId id="298" r:id="rId15"/>
    <p:sldId id="301"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6" r:id="rId35"/>
    <p:sldId id="294" r:id="rId36"/>
    <p:sldId id="290" r:id="rId37"/>
    <p:sldId id="291" r:id="rId38"/>
    <p:sldId id="292" r:id="rId39"/>
    <p:sldId id="3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D1D"/>
    <a:srgbClr val="FF7C80"/>
    <a:srgbClr val="660066"/>
    <a:srgbClr val="00CC66"/>
    <a:srgbClr val="CC99FF"/>
    <a:srgbClr val="99CCFF"/>
    <a:srgbClr val="FF5D5D"/>
    <a:srgbClr val="00CC00"/>
    <a:srgbClr val="CCCC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image" Target="../media/image14.jpg"/><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eg"/></Relationships>
</file>

<file path=ppt/diagrams/_rels/data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_rels/data92.xml.rels><?xml version="1.0" encoding="UTF-8" standalone="yes"?>
<Relationships xmlns="http://schemas.openxmlformats.org/package/2006/relationships"><Relationship Id="rId1" Type="http://schemas.openxmlformats.org/officeDocument/2006/relationships/image" Target="../media/image28.png"/></Relationships>
</file>

<file path=ppt/diagrams/_rels/data93.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image" Target="../media/image14.jpg"/><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eg"/></Relationships>
</file>

<file path=ppt/diagrams/_rels/drawing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_rels/drawing9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3.xml.rels><?xml version="1.0" encoding="UTF-8" standalone="yes"?>
<Relationships xmlns="http://schemas.openxmlformats.org/package/2006/relationships"><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7C5AA7-47CF-41AE-8F71-FA512B4555D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7BDE06C-DDBB-4152-835B-0A04868CCA92}">
      <dgm:prSet phldrT="[Text]"/>
      <dgm:spPr/>
      <dgm:t>
        <a:bodyPr/>
        <a:lstStyle/>
        <a:p>
          <a:pPr algn="ctr"/>
          <a:r>
            <a:rPr lang="en-US" b="1" dirty="0" smtClean="0">
              <a:latin typeface="Consolas" panose="020B0609020204030204" pitchFamily="49" charset="0"/>
            </a:rPr>
            <a:t>Social Interaction and Social Structure</a:t>
          </a:r>
          <a:endParaRPr lang="en-US" b="1" dirty="0">
            <a:latin typeface="Consolas" panose="020B0609020204030204" pitchFamily="49" charset="0"/>
          </a:endParaRPr>
        </a:p>
      </dgm:t>
    </dgm:pt>
    <dgm:pt modelId="{0EBDE6F2-5C09-40C6-98AF-E39139095CD5}" type="parTrans" cxnId="{CE4BCD82-2617-4457-B2D9-4C7241E33E53}">
      <dgm:prSet/>
      <dgm:spPr/>
      <dgm:t>
        <a:bodyPr/>
        <a:lstStyle/>
        <a:p>
          <a:endParaRPr lang="en-US" b="1">
            <a:latin typeface="Consolas" panose="020B0609020204030204" pitchFamily="49" charset="0"/>
          </a:endParaRPr>
        </a:p>
      </dgm:t>
    </dgm:pt>
    <dgm:pt modelId="{A45D40B1-868C-48A7-8E7C-078978CF4E5E}" type="sibTrans" cxnId="{CE4BCD82-2617-4457-B2D9-4C7241E33E53}">
      <dgm:prSet/>
      <dgm:spPr/>
      <dgm:t>
        <a:bodyPr/>
        <a:lstStyle/>
        <a:p>
          <a:endParaRPr lang="en-US" b="1">
            <a:latin typeface="Consolas" panose="020B0609020204030204" pitchFamily="49" charset="0"/>
          </a:endParaRPr>
        </a:p>
      </dgm:t>
    </dgm:pt>
    <dgm:pt modelId="{08707787-F399-4D66-84AF-37E6E2ED6E94}" type="pres">
      <dgm:prSet presAssocID="{DB7C5AA7-47CF-41AE-8F71-FA512B4555D5}" presName="vert0" presStyleCnt="0">
        <dgm:presLayoutVars>
          <dgm:dir/>
          <dgm:animOne val="branch"/>
          <dgm:animLvl val="lvl"/>
        </dgm:presLayoutVars>
      </dgm:prSet>
      <dgm:spPr/>
      <dgm:t>
        <a:bodyPr/>
        <a:lstStyle/>
        <a:p>
          <a:endParaRPr lang="en-US"/>
        </a:p>
      </dgm:t>
    </dgm:pt>
    <dgm:pt modelId="{FDBB9A2C-FC38-4F39-BE07-F5566717F4F3}" type="pres">
      <dgm:prSet presAssocID="{C7BDE06C-DDBB-4152-835B-0A04868CCA92}" presName="thickLine" presStyleLbl="alignNode1" presStyleIdx="0" presStyleCnt="1"/>
      <dgm:spPr/>
    </dgm:pt>
    <dgm:pt modelId="{F83C1618-C515-4A3F-A3BD-4B518C98C60E}" type="pres">
      <dgm:prSet presAssocID="{C7BDE06C-DDBB-4152-835B-0A04868CCA92}" presName="horz1" presStyleCnt="0"/>
      <dgm:spPr/>
    </dgm:pt>
    <dgm:pt modelId="{AF65A82B-48B4-47C0-B844-18FDA7C9612F}" type="pres">
      <dgm:prSet presAssocID="{C7BDE06C-DDBB-4152-835B-0A04868CCA92}" presName="tx1" presStyleLbl="revTx" presStyleIdx="0" presStyleCnt="1"/>
      <dgm:spPr/>
      <dgm:t>
        <a:bodyPr/>
        <a:lstStyle/>
        <a:p>
          <a:endParaRPr lang="en-US"/>
        </a:p>
      </dgm:t>
    </dgm:pt>
    <dgm:pt modelId="{DB681C76-003B-4A98-BA35-82FF41E31FBE}" type="pres">
      <dgm:prSet presAssocID="{C7BDE06C-DDBB-4152-835B-0A04868CCA92}" presName="vert1" presStyleCnt="0"/>
      <dgm:spPr/>
    </dgm:pt>
  </dgm:ptLst>
  <dgm:cxnLst>
    <dgm:cxn modelId="{4AEE6C70-FE45-408C-9C0A-154E00DCFBCD}" type="presOf" srcId="{DB7C5AA7-47CF-41AE-8F71-FA512B4555D5}" destId="{08707787-F399-4D66-84AF-37E6E2ED6E94}" srcOrd="0" destOrd="0" presId="urn:microsoft.com/office/officeart/2008/layout/LinedList"/>
    <dgm:cxn modelId="{2C57E143-0A8C-4DBA-993B-7B39E5BAB055}" type="presOf" srcId="{C7BDE06C-DDBB-4152-835B-0A04868CCA92}" destId="{AF65A82B-48B4-47C0-B844-18FDA7C9612F}" srcOrd="0" destOrd="0" presId="urn:microsoft.com/office/officeart/2008/layout/LinedList"/>
    <dgm:cxn modelId="{CE4BCD82-2617-4457-B2D9-4C7241E33E53}" srcId="{DB7C5AA7-47CF-41AE-8F71-FA512B4555D5}" destId="{C7BDE06C-DDBB-4152-835B-0A04868CCA92}" srcOrd="0" destOrd="0" parTransId="{0EBDE6F2-5C09-40C6-98AF-E39139095CD5}" sibTransId="{A45D40B1-868C-48A7-8E7C-078978CF4E5E}"/>
    <dgm:cxn modelId="{7E9D2A59-58D0-4B40-B194-2CB49CF85100}" type="presParOf" srcId="{08707787-F399-4D66-84AF-37E6E2ED6E94}" destId="{FDBB9A2C-FC38-4F39-BE07-F5566717F4F3}" srcOrd="0" destOrd="0" presId="urn:microsoft.com/office/officeart/2008/layout/LinedList"/>
    <dgm:cxn modelId="{9F45D799-8D1D-40BB-883D-1E01DED739E5}" type="presParOf" srcId="{08707787-F399-4D66-84AF-37E6E2ED6E94}" destId="{F83C1618-C515-4A3F-A3BD-4B518C98C60E}" srcOrd="1" destOrd="0" presId="urn:microsoft.com/office/officeart/2008/layout/LinedList"/>
    <dgm:cxn modelId="{4B390EDC-AF19-4215-9F35-0F37FFC7561F}" type="presParOf" srcId="{F83C1618-C515-4A3F-A3BD-4B518C98C60E}" destId="{AF65A82B-48B4-47C0-B844-18FDA7C9612F}" srcOrd="0" destOrd="0" presId="urn:microsoft.com/office/officeart/2008/layout/LinedList"/>
    <dgm:cxn modelId="{C8F0C891-4D20-4A11-B37B-2907AA9610E9}" type="presParOf" srcId="{F83C1618-C515-4A3F-A3BD-4B518C98C60E}" destId="{DB681C76-003B-4A98-BA35-82FF41E31F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59CF9C-83F9-4448-BD3F-BF52808588A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10CAB7D-C629-4D38-A5E0-BF7A48EC81B8}">
      <dgm:prSet phldrT="[Text]" custT="1"/>
      <dgm:spPr/>
      <dgm:t>
        <a:bodyPr/>
        <a:lstStyle/>
        <a:p>
          <a:pPr algn="ctr"/>
          <a:r>
            <a:rPr lang="en-US" sz="3200" b="1" dirty="0" smtClean="0">
              <a:latin typeface="Consolas" panose="020B0609020204030204" pitchFamily="49" charset="0"/>
            </a:rPr>
            <a:t>Types of Social Interactions</a:t>
          </a:r>
          <a:endParaRPr lang="en-US" sz="3200" b="1" dirty="0">
            <a:latin typeface="Consolas" panose="020B0609020204030204" pitchFamily="49" charset="0"/>
          </a:endParaRPr>
        </a:p>
      </dgm:t>
    </dgm:pt>
    <dgm:pt modelId="{ACFC6EA1-F89D-4516-91B2-05695FDF77D2}" type="parTrans" cxnId="{E671AED6-F7F5-4C40-8BF9-4356B431A6CB}">
      <dgm:prSet/>
      <dgm:spPr/>
      <dgm:t>
        <a:bodyPr/>
        <a:lstStyle/>
        <a:p>
          <a:pPr algn="ctr"/>
          <a:endParaRPr lang="en-US" b="1">
            <a:latin typeface="Consolas" panose="020B0609020204030204" pitchFamily="49" charset="0"/>
          </a:endParaRPr>
        </a:p>
      </dgm:t>
    </dgm:pt>
    <dgm:pt modelId="{722C278C-78DF-4BE7-9D21-EBFBBB5F4672}" type="sibTrans" cxnId="{E671AED6-F7F5-4C40-8BF9-4356B431A6CB}">
      <dgm:prSet/>
      <dgm:spPr/>
      <dgm:t>
        <a:bodyPr/>
        <a:lstStyle/>
        <a:p>
          <a:pPr algn="ctr"/>
          <a:endParaRPr lang="en-US" b="1">
            <a:latin typeface="Consolas" panose="020B0609020204030204" pitchFamily="49" charset="0"/>
          </a:endParaRPr>
        </a:p>
      </dgm:t>
    </dgm:pt>
    <dgm:pt modelId="{8D04A97A-E7CE-4E9A-91DC-54248A684718}" type="pres">
      <dgm:prSet presAssocID="{0359CF9C-83F9-4448-BD3F-BF52808588A1}" presName="linear" presStyleCnt="0">
        <dgm:presLayoutVars>
          <dgm:animLvl val="lvl"/>
          <dgm:resizeHandles val="exact"/>
        </dgm:presLayoutVars>
      </dgm:prSet>
      <dgm:spPr/>
      <dgm:t>
        <a:bodyPr/>
        <a:lstStyle/>
        <a:p>
          <a:endParaRPr lang="en-US"/>
        </a:p>
      </dgm:t>
    </dgm:pt>
    <dgm:pt modelId="{74FDA791-6324-4362-878A-AB61D42F0CED}" type="pres">
      <dgm:prSet presAssocID="{210CAB7D-C629-4D38-A5E0-BF7A48EC81B8}" presName="parentText" presStyleLbl="node1" presStyleIdx="0" presStyleCnt="1">
        <dgm:presLayoutVars>
          <dgm:chMax val="0"/>
          <dgm:bulletEnabled val="1"/>
        </dgm:presLayoutVars>
      </dgm:prSet>
      <dgm:spPr/>
      <dgm:t>
        <a:bodyPr/>
        <a:lstStyle/>
        <a:p>
          <a:endParaRPr lang="en-US"/>
        </a:p>
      </dgm:t>
    </dgm:pt>
  </dgm:ptLst>
  <dgm:cxnLst>
    <dgm:cxn modelId="{E671AED6-F7F5-4C40-8BF9-4356B431A6CB}" srcId="{0359CF9C-83F9-4448-BD3F-BF52808588A1}" destId="{210CAB7D-C629-4D38-A5E0-BF7A48EC81B8}" srcOrd="0" destOrd="0" parTransId="{ACFC6EA1-F89D-4516-91B2-05695FDF77D2}" sibTransId="{722C278C-78DF-4BE7-9D21-EBFBBB5F4672}"/>
    <dgm:cxn modelId="{9E2AAAD7-44CF-4E5A-95D1-5F093F601258}" type="presOf" srcId="{0359CF9C-83F9-4448-BD3F-BF52808588A1}" destId="{8D04A97A-E7CE-4E9A-91DC-54248A684718}" srcOrd="0" destOrd="0" presId="urn:microsoft.com/office/officeart/2005/8/layout/vList2"/>
    <dgm:cxn modelId="{6FA553CE-C2F4-474F-8A02-11E43C3A68D3}" type="presOf" srcId="{210CAB7D-C629-4D38-A5E0-BF7A48EC81B8}" destId="{74FDA791-6324-4362-878A-AB61D42F0CED}" srcOrd="0" destOrd="0" presId="urn:microsoft.com/office/officeart/2005/8/layout/vList2"/>
    <dgm:cxn modelId="{BA8EE055-2B53-40C1-A437-76496B180E25}" type="presParOf" srcId="{8D04A97A-E7CE-4E9A-91DC-54248A684718}" destId="{74FDA791-6324-4362-878A-AB61D42F0CED}"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873B033A-5DE4-47C0-923D-034FE637588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E26B87F-DC43-40D1-9BAA-FF44FB405DAF}">
      <dgm:prSet phldrT="[Text]"/>
      <dgm:spPr>
        <a:solidFill>
          <a:schemeClr val="accent1">
            <a:lumMod val="50000"/>
          </a:schemeClr>
        </a:solidFill>
      </dgm:spPr>
      <dgm:t>
        <a:bodyPr/>
        <a:lstStyle/>
        <a:p>
          <a:pPr algn="ctr"/>
          <a:r>
            <a:rPr lang="en-US" b="1" dirty="0" smtClean="0">
              <a:latin typeface="Consolas" panose="020B0609020204030204" pitchFamily="49" charset="0"/>
            </a:rPr>
            <a:t>Types of societies </a:t>
          </a:r>
          <a:endParaRPr lang="en-US" b="1" dirty="0">
            <a:latin typeface="Consolas" panose="020B0609020204030204" pitchFamily="49" charset="0"/>
          </a:endParaRPr>
        </a:p>
      </dgm:t>
    </dgm:pt>
    <dgm:pt modelId="{FD4F5CC8-501A-4B49-898D-DFB00EB9600E}" type="parTrans" cxnId="{2A8667AB-3A6B-4F51-873E-9C56FB5A95BA}">
      <dgm:prSet/>
      <dgm:spPr/>
      <dgm:t>
        <a:bodyPr/>
        <a:lstStyle/>
        <a:p>
          <a:pPr algn="ctr"/>
          <a:endParaRPr lang="en-US" b="1">
            <a:latin typeface="Consolas" panose="020B0609020204030204" pitchFamily="49" charset="0"/>
          </a:endParaRPr>
        </a:p>
      </dgm:t>
    </dgm:pt>
    <dgm:pt modelId="{A74F512C-C255-4854-B714-9870D5FA39E5}" type="sibTrans" cxnId="{2A8667AB-3A6B-4F51-873E-9C56FB5A95BA}">
      <dgm:prSet/>
      <dgm:spPr/>
      <dgm:t>
        <a:bodyPr/>
        <a:lstStyle/>
        <a:p>
          <a:pPr algn="ctr"/>
          <a:endParaRPr lang="en-US" b="1">
            <a:latin typeface="Consolas" panose="020B0609020204030204" pitchFamily="49" charset="0"/>
          </a:endParaRPr>
        </a:p>
      </dgm:t>
    </dgm:pt>
    <dgm:pt modelId="{2AA8541D-5E04-4CE8-B680-FF37088AD194}" type="pres">
      <dgm:prSet presAssocID="{873B033A-5DE4-47C0-923D-034FE6375886}" presName="linear" presStyleCnt="0">
        <dgm:presLayoutVars>
          <dgm:animLvl val="lvl"/>
          <dgm:resizeHandles val="exact"/>
        </dgm:presLayoutVars>
      </dgm:prSet>
      <dgm:spPr/>
      <dgm:t>
        <a:bodyPr/>
        <a:lstStyle/>
        <a:p>
          <a:endParaRPr lang="en-US"/>
        </a:p>
      </dgm:t>
    </dgm:pt>
    <dgm:pt modelId="{6971199D-7C6F-450A-849C-7A5DB8BA75DC}" type="pres">
      <dgm:prSet presAssocID="{5E26B87F-DC43-40D1-9BAA-FF44FB405DAF}" presName="parentText" presStyleLbl="node1" presStyleIdx="0" presStyleCnt="1">
        <dgm:presLayoutVars>
          <dgm:chMax val="0"/>
          <dgm:bulletEnabled val="1"/>
        </dgm:presLayoutVars>
      </dgm:prSet>
      <dgm:spPr/>
      <dgm:t>
        <a:bodyPr/>
        <a:lstStyle/>
        <a:p>
          <a:endParaRPr lang="en-US"/>
        </a:p>
      </dgm:t>
    </dgm:pt>
  </dgm:ptLst>
  <dgm:cxnLst>
    <dgm:cxn modelId="{DD93265A-6E9E-4191-ABF3-F9517F6E86DB}" type="presOf" srcId="{5E26B87F-DC43-40D1-9BAA-FF44FB405DAF}" destId="{6971199D-7C6F-450A-849C-7A5DB8BA75DC}" srcOrd="0" destOrd="0" presId="urn:microsoft.com/office/officeart/2005/8/layout/vList2"/>
    <dgm:cxn modelId="{2A8667AB-3A6B-4F51-873E-9C56FB5A95BA}" srcId="{873B033A-5DE4-47C0-923D-034FE6375886}" destId="{5E26B87F-DC43-40D1-9BAA-FF44FB405DAF}" srcOrd="0" destOrd="0" parTransId="{FD4F5CC8-501A-4B49-898D-DFB00EB9600E}" sibTransId="{A74F512C-C255-4854-B714-9870D5FA39E5}"/>
    <dgm:cxn modelId="{29A70C7A-E582-46F3-ACBD-20ABAA824ACC}" type="presOf" srcId="{873B033A-5DE4-47C0-923D-034FE6375886}" destId="{2AA8541D-5E04-4CE8-B680-FF37088AD194}" srcOrd="0" destOrd="0" presId="urn:microsoft.com/office/officeart/2005/8/layout/vList2"/>
    <dgm:cxn modelId="{914C88B2-3EF9-42AF-930A-4051DBE0D7DA}" type="presParOf" srcId="{2AA8541D-5E04-4CE8-B680-FF37088AD194}" destId="{6971199D-7C6F-450A-849C-7A5DB8BA75DC}"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6F9E1714-6247-4EA7-8DEA-FB4F07F8B26A}" type="doc">
      <dgm:prSet loTypeId="urn:microsoft.com/office/officeart/2011/layout/TabList" loCatId="list" qsTypeId="urn:microsoft.com/office/officeart/2005/8/quickstyle/simple3" qsCatId="simple" csTypeId="urn:microsoft.com/office/officeart/2005/8/colors/colorful3" csCatId="colorful" phldr="1"/>
      <dgm:spPr/>
      <dgm:t>
        <a:bodyPr/>
        <a:lstStyle/>
        <a:p>
          <a:endParaRPr lang="en-US"/>
        </a:p>
      </dgm:t>
    </dgm:pt>
    <dgm:pt modelId="{8F914CFE-8EF9-4E6B-9643-377B24AB0157}">
      <dgm:prSet phldrT="[Text]" custT="1"/>
      <dgm:spPr/>
      <dgm:t>
        <a:bodyPr/>
        <a:lstStyle/>
        <a:p>
          <a:r>
            <a:rPr lang="en-US" sz="2000" b="1" dirty="0" smtClean="0">
              <a:latin typeface="Consolas" panose="020B0609020204030204" pitchFamily="49" charset="0"/>
            </a:rPr>
            <a:t>Hunting and Gathering</a:t>
          </a:r>
          <a:endParaRPr lang="en-US" sz="2000" b="1" dirty="0">
            <a:latin typeface="Consolas" panose="020B0609020204030204" pitchFamily="49" charset="0"/>
          </a:endParaRPr>
        </a:p>
      </dgm:t>
    </dgm:pt>
    <dgm:pt modelId="{3EE125FB-118C-4583-985C-41668D1029D4}" type="parTrans" cxnId="{97FC0FBE-A7A7-49A9-8AA1-18F7C0054645}">
      <dgm:prSet/>
      <dgm:spPr/>
      <dgm:t>
        <a:bodyPr/>
        <a:lstStyle/>
        <a:p>
          <a:endParaRPr lang="en-US" sz="1600"/>
        </a:p>
      </dgm:t>
    </dgm:pt>
    <dgm:pt modelId="{5CAA59B0-9221-4755-B986-6795FABB48D5}" type="sibTrans" cxnId="{97FC0FBE-A7A7-49A9-8AA1-18F7C0054645}">
      <dgm:prSet/>
      <dgm:spPr/>
      <dgm:t>
        <a:bodyPr/>
        <a:lstStyle/>
        <a:p>
          <a:endParaRPr lang="en-US" sz="1600"/>
        </a:p>
      </dgm:t>
    </dgm:pt>
    <dgm:pt modelId="{7AB851C5-8262-438E-9341-95F4B9C8DDDE}">
      <dgm:prSet phldrT="[Text]" custT="1"/>
      <dgm:spPr/>
      <dgm:t>
        <a:bodyPr/>
        <a:lstStyle/>
        <a:p>
          <a:r>
            <a:rPr lang="en-US" sz="2000" dirty="0" smtClean="0">
              <a:latin typeface="Consolas" panose="020B0609020204030204" pitchFamily="49" charset="0"/>
            </a:rPr>
            <a:t>A society that survived by hunting animals and gathering edible plants.</a:t>
          </a:r>
          <a:endParaRPr lang="en-US" sz="2000" dirty="0">
            <a:latin typeface="Consolas" panose="020B0609020204030204" pitchFamily="49" charset="0"/>
          </a:endParaRPr>
        </a:p>
      </dgm:t>
    </dgm:pt>
    <dgm:pt modelId="{46C388C2-9AEC-4EC5-999B-644DCB749B07}" type="parTrans" cxnId="{9D70C0CB-878D-426A-8491-7412833DC721}">
      <dgm:prSet/>
      <dgm:spPr/>
      <dgm:t>
        <a:bodyPr/>
        <a:lstStyle/>
        <a:p>
          <a:endParaRPr lang="en-US" sz="1600"/>
        </a:p>
      </dgm:t>
    </dgm:pt>
    <dgm:pt modelId="{82AF2F04-7C7B-4652-B9BA-C82C23039243}" type="sibTrans" cxnId="{9D70C0CB-878D-426A-8491-7412833DC721}">
      <dgm:prSet/>
      <dgm:spPr/>
      <dgm:t>
        <a:bodyPr/>
        <a:lstStyle/>
        <a:p>
          <a:endParaRPr lang="en-US" sz="1600"/>
        </a:p>
      </dgm:t>
    </dgm:pt>
    <dgm:pt modelId="{732B0986-032B-425D-8A7D-DA1A0CC5BD2F}">
      <dgm:prSet phldrT="[Text]" custT="1"/>
      <dgm:spPr/>
      <dgm:t>
        <a:bodyPr/>
        <a:lstStyle/>
        <a:p>
          <a:r>
            <a:rPr lang="en-US" sz="2000" b="1" dirty="0" smtClean="0">
              <a:latin typeface="Consolas" panose="020B0609020204030204" pitchFamily="49" charset="0"/>
            </a:rPr>
            <a:t>Horticultural</a:t>
          </a:r>
          <a:endParaRPr lang="en-US" sz="2000" b="1" dirty="0">
            <a:latin typeface="Consolas" panose="020B0609020204030204" pitchFamily="49" charset="0"/>
          </a:endParaRPr>
        </a:p>
      </dgm:t>
    </dgm:pt>
    <dgm:pt modelId="{A8A70E38-D06F-462A-AB0F-3B5285664A97}" type="parTrans" cxnId="{D73F0E9B-BC4D-4A35-9ED2-5C91A83678F3}">
      <dgm:prSet/>
      <dgm:spPr/>
      <dgm:t>
        <a:bodyPr/>
        <a:lstStyle/>
        <a:p>
          <a:endParaRPr lang="en-US" sz="1600"/>
        </a:p>
      </dgm:t>
    </dgm:pt>
    <dgm:pt modelId="{845BD637-D8D2-44C7-A8EF-451085B61F72}" type="sibTrans" cxnId="{D73F0E9B-BC4D-4A35-9ED2-5C91A83678F3}">
      <dgm:prSet/>
      <dgm:spPr/>
      <dgm:t>
        <a:bodyPr/>
        <a:lstStyle/>
        <a:p>
          <a:endParaRPr lang="en-US" sz="1600"/>
        </a:p>
      </dgm:t>
    </dgm:pt>
    <dgm:pt modelId="{B9AC843A-3F7B-45B3-AE07-F115A23CA1A2}">
      <dgm:prSet phldrT="[Text]" custT="1"/>
      <dgm:spPr/>
      <dgm:t>
        <a:bodyPr/>
        <a:lstStyle/>
        <a:p>
          <a:r>
            <a:rPr lang="en-US" sz="2000" b="1" dirty="0" smtClean="0">
              <a:latin typeface="Consolas" panose="020B0609020204030204" pitchFamily="49" charset="0"/>
            </a:rPr>
            <a:t>Pastoral</a:t>
          </a:r>
          <a:endParaRPr lang="en-US" sz="2000" b="1" dirty="0">
            <a:latin typeface="Consolas" panose="020B0609020204030204" pitchFamily="49" charset="0"/>
          </a:endParaRPr>
        </a:p>
      </dgm:t>
    </dgm:pt>
    <dgm:pt modelId="{3E4D300F-C538-42CB-B3C4-3599AA24A023}" type="parTrans" cxnId="{7A1198E2-6E54-4DB2-8E40-54C4375B1EF9}">
      <dgm:prSet/>
      <dgm:spPr/>
      <dgm:t>
        <a:bodyPr/>
        <a:lstStyle/>
        <a:p>
          <a:endParaRPr lang="en-US" sz="1600"/>
        </a:p>
      </dgm:t>
    </dgm:pt>
    <dgm:pt modelId="{7F1A07B8-9B73-4DAC-94AB-D1745C8920DC}" type="sibTrans" cxnId="{7A1198E2-6E54-4DB2-8E40-54C4375B1EF9}">
      <dgm:prSet/>
      <dgm:spPr/>
      <dgm:t>
        <a:bodyPr/>
        <a:lstStyle/>
        <a:p>
          <a:endParaRPr lang="en-US" sz="1600"/>
        </a:p>
      </dgm:t>
    </dgm:pt>
    <dgm:pt modelId="{543D6946-BB1E-4E46-97DB-3FCCD1EB6C4A}">
      <dgm:prSet phldrT="[Text]" custT="1"/>
      <dgm:spPr/>
      <dgm:t>
        <a:bodyPr/>
        <a:lstStyle/>
        <a:p>
          <a:r>
            <a:rPr lang="en-US" sz="2000" b="1" dirty="0" smtClean="0">
              <a:latin typeface="Consolas" panose="020B0609020204030204" pitchFamily="49" charset="0"/>
            </a:rPr>
            <a:t>Agricultural</a:t>
          </a:r>
          <a:endParaRPr lang="en-US" sz="2000" b="1" dirty="0">
            <a:latin typeface="Consolas" panose="020B0609020204030204" pitchFamily="49" charset="0"/>
          </a:endParaRPr>
        </a:p>
      </dgm:t>
    </dgm:pt>
    <dgm:pt modelId="{B4C41D88-2316-4E63-86A0-2191B9156F8E}" type="parTrans" cxnId="{B73889C4-EF5C-40D2-8EAA-27126667DFA9}">
      <dgm:prSet/>
      <dgm:spPr/>
      <dgm:t>
        <a:bodyPr/>
        <a:lstStyle/>
        <a:p>
          <a:endParaRPr lang="en-US" sz="1600"/>
        </a:p>
      </dgm:t>
    </dgm:pt>
    <dgm:pt modelId="{BB87E81C-6C75-4473-9EBF-1C360758E9FA}" type="sibTrans" cxnId="{B73889C4-EF5C-40D2-8EAA-27126667DFA9}">
      <dgm:prSet/>
      <dgm:spPr/>
      <dgm:t>
        <a:bodyPr/>
        <a:lstStyle/>
        <a:p>
          <a:endParaRPr lang="en-US" sz="1600"/>
        </a:p>
      </dgm:t>
    </dgm:pt>
    <dgm:pt modelId="{A502477E-51F4-42E8-8D72-FF5612E8BCA4}">
      <dgm:prSet phldrT="[Text]" custT="1"/>
      <dgm:spPr/>
      <dgm:t>
        <a:bodyPr/>
        <a:lstStyle/>
        <a:p>
          <a:r>
            <a:rPr lang="en-US" sz="2000" b="1" dirty="0" smtClean="0">
              <a:latin typeface="Consolas" panose="020B0609020204030204" pitchFamily="49" charset="0"/>
            </a:rPr>
            <a:t>Industrial</a:t>
          </a:r>
          <a:endParaRPr lang="en-US" sz="2000" b="1" dirty="0">
            <a:latin typeface="Consolas" panose="020B0609020204030204" pitchFamily="49" charset="0"/>
          </a:endParaRPr>
        </a:p>
      </dgm:t>
    </dgm:pt>
    <dgm:pt modelId="{0BE9BF17-C052-487F-BD5D-91578C36958F}" type="parTrans" cxnId="{AE7DF99C-7F95-4BD2-A0FE-C5A6510F71AC}">
      <dgm:prSet/>
      <dgm:spPr/>
      <dgm:t>
        <a:bodyPr/>
        <a:lstStyle/>
        <a:p>
          <a:endParaRPr lang="en-US" sz="1600"/>
        </a:p>
      </dgm:t>
    </dgm:pt>
    <dgm:pt modelId="{82A1DFAA-05B9-41A3-829C-93D278978BF4}" type="sibTrans" cxnId="{AE7DF99C-7F95-4BD2-A0FE-C5A6510F71AC}">
      <dgm:prSet/>
      <dgm:spPr/>
      <dgm:t>
        <a:bodyPr/>
        <a:lstStyle/>
        <a:p>
          <a:endParaRPr lang="en-US" sz="1600"/>
        </a:p>
      </dgm:t>
    </dgm:pt>
    <dgm:pt modelId="{49AB81E6-A210-4FD7-AA30-937A2AD96E80}">
      <dgm:prSet phldrT="[Text]" custT="1"/>
      <dgm:spPr/>
      <dgm:t>
        <a:bodyPr/>
        <a:lstStyle/>
        <a:p>
          <a:r>
            <a:rPr lang="en-US" sz="2000" b="1" dirty="0" smtClean="0">
              <a:latin typeface="Consolas" panose="020B0609020204030204" pitchFamily="49" charset="0"/>
            </a:rPr>
            <a:t>Post industrial</a:t>
          </a:r>
          <a:endParaRPr lang="en-US" sz="2000" b="1" dirty="0">
            <a:latin typeface="Consolas" panose="020B0609020204030204" pitchFamily="49" charset="0"/>
          </a:endParaRPr>
        </a:p>
      </dgm:t>
    </dgm:pt>
    <dgm:pt modelId="{58BFB0F9-ECC1-4308-AE2D-A6E2075A5EB5}" type="parTrans" cxnId="{0E62F634-479F-4CCA-957F-E1D8E08C19F3}">
      <dgm:prSet/>
      <dgm:spPr/>
      <dgm:t>
        <a:bodyPr/>
        <a:lstStyle/>
        <a:p>
          <a:endParaRPr lang="en-US" sz="1600"/>
        </a:p>
      </dgm:t>
    </dgm:pt>
    <dgm:pt modelId="{CD97E6FD-F673-4535-A805-C21008DF3F69}" type="sibTrans" cxnId="{0E62F634-479F-4CCA-957F-E1D8E08C19F3}">
      <dgm:prSet/>
      <dgm:spPr/>
      <dgm:t>
        <a:bodyPr/>
        <a:lstStyle/>
        <a:p>
          <a:endParaRPr lang="en-US" sz="1600"/>
        </a:p>
      </dgm:t>
    </dgm:pt>
    <dgm:pt modelId="{1AB80CAA-6E4B-4DE2-A3EC-42364CA74DF2}">
      <dgm:prSet phldrT="[Text]" custT="1"/>
      <dgm:spPr/>
      <dgm:t>
        <a:bodyPr/>
        <a:lstStyle/>
        <a:p>
          <a:r>
            <a:rPr lang="en-US" sz="2000" dirty="0" smtClean="0">
              <a:latin typeface="Consolas" panose="020B0609020204030204" pitchFamily="49" charset="0"/>
            </a:rPr>
            <a:t>A society in which economic emphasis is on providing services and information.</a:t>
          </a:r>
          <a:endParaRPr lang="en-US" sz="2000" dirty="0">
            <a:latin typeface="Consolas" panose="020B0609020204030204" pitchFamily="49" charset="0"/>
          </a:endParaRPr>
        </a:p>
      </dgm:t>
    </dgm:pt>
    <dgm:pt modelId="{7CCB90E8-984F-4234-9C74-8503AE7F9DA1}" type="parTrans" cxnId="{9A93126E-C375-4474-8101-764CA7091E3F}">
      <dgm:prSet/>
      <dgm:spPr/>
      <dgm:t>
        <a:bodyPr/>
        <a:lstStyle/>
        <a:p>
          <a:endParaRPr lang="en-US" sz="1600"/>
        </a:p>
      </dgm:t>
    </dgm:pt>
    <dgm:pt modelId="{B5C3C46E-BC46-4F8D-8E3E-2F3B313B1CDE}" type="sibTrans" cxnId="{9A93126E-C375-4474-8101-764CA7091E3F}">
      <dgm:prSet/>
      <dgm:spPr/>
      <dgm:t>
        <a:bodyPr/>
        <a:lstStyle/>
        <a:p>
          <a:endParaRPr lang="en-US" sz="1600"/>
        </a:p>
      </dgm:t>
    </dgm:pt>
    <dgm:pt modelId="{7350C6BC-1A27-4265-836C-DA9E6EA32CE0}">
      <dgm:prSet phldrT="[Text]" custT="1"/>
      <dgm:spPr/>
      <dgm:t>
        <a:bodyPr/>
        <a:lstStyle/>
        <a:p>
          <a:r>
            <a:rPr lang="en-US" sz="2000" smtClean="0">
              <a:latin typeface="Consolas" panose="020B0609020204030204" pitchFamily="49" charset="0"/>
            </a:rPr>
            <a:t>A </a:t>
          </a:r>
          <a:r>
            <a:rPr lang="en-US" sz="2000" dirty="0" smtClean="0">
              <a:latin typeface="Consolas" panose="020B0609020204030204" pitchFamily="49" charset="0"/>
            </a:rPr>
            <a:t>society that depends on science and technology to produce its goods and services.</a:t>
          </a:r>
          <a:endParaRPr lang="en-US" sz="2000" dirty="0">
            <a:latin typeface="Consolas" panose="020B0609020204030204" pitchFamily="49" charset="0"/>
          </a:endParaRPr>
        </a:p>
      </dgm:t>
    </dgm:pt>
    <dgm:pt modelId="{EFA94D8D-43D8-464D-A4A2-8C06D3BCFC46}" type="parTrans" cxnId="{09BCFC60-BE9B-4312-ACDF-96DB2097094B}">
      <dgm:prSet/>
      <dgm:spPr/>
      <dgm:t>
        <a:bodyPr/>
        <a:lstStyle/>
        <a:p>
          <a:endParaRPr lang="en-US" sz="1600"/>
        </a:p>
      </dgm:t>
    </dgm:pt>
    <dgm:pt modelId="{46C8122D-C951-43BC-9807-14B846C62F18}" type="sibTrans" cxnId="{09BCFC60-BE9B-4312-ACDF-96DB2097094B}">
      <dgm:prSet/>
      <dgm:spPr/>
      <dgm:t>
        <a:bodyPr/>
        <a:lstStyle/>
        <a:p>
          <a:endParaRPr lang="en-US" sz="1600"/>
        </a:p>
      </dgm:t>
    </dgm:pt>
    <dgm:pt modelId="{8B87D39E-17B0-4453-B014-ED25855FF3B8}">
      <dgm:prSet phldrT="[Text]" custT="1"/>
      <dgm:spPr/>
      <dgm:t>
        <a:bodyPr/>
        <a:lstStyle/>
        <a:p>
          <a:r>
            <a:rPr lang="en-US" sz="2000" dirty="0" smtClean="0">
              <a:latin typeface="Consolas" panose="020B0609020204030204" pitchFamily="49" charset="0"/>
            </a:rPr>
            <a:t>A society that uses plows and draft animals in growing food.</a:t>
          </a:r>
          <a:endParaRPr lang="en-US" sz="2000" dirty="0">
            <a:latin typeface="Consolas" panose="020B0609020204030204" pitchFamily="49" charset="0"/>
          </a:endParaRPr>
        </a:p>
      </dgm:t>
    </dgm:pt>
    <dgm:pt modelId="{6CAE008D-F805-4A86-9048-C3D0BC232E43}" type="parTrans" cxnId="{5D8D196C-F456-4875-AE8F-FADC89EA6FDF}">
      <dgm:prSet/>
      <dgm:spPr/>
      <dgm:t>
        <a:bodyPr/>
        <a:lstStyle/>
        <a:p>
          <a:endParaRPr lang="en-US" sz="1600"/>
        </a:p>
      </dgm:t>
    </dgm:pt>
    <dgm:pt modelId="{7FB86349-9555-49ED-97B7-E2CAB5B740D7}" type="sibTrans" cxnId="{5D8D196C-F456-4875-AE8F-FADC89EA6FDF}">
      <dgm:prSet/>
      <dgm:spPr/>
      <dgm:t>
        <a:bodyPr/>
        <a:lstStyle/>
        <a:p>
          <a:endParaRPr lang="en-US" sz="1600"/>
        </a:p>
      </dgm:t>
    </dgm:pt>
    <dgm:pt modelId="{1A1003B3-FB8D-43BD-AC5F-B45700D4901F}">
      <dgm:prSet phldrT="[Text]" custT="1"/>
      <dgm:spPr/>
      <dgm:t>
        <a:bodyPr/>
        <a:lstStyle/>
        <a:p>
          <a:r>
            <a:rPr lang="en-US" sz="2000" dirty="0" smtClean="0">
              <a:latin typeface="Consolas" panose="020B0609020204030204" pitchFamily="49" charset="0"/>
            </a:rPr>
            <a:t>A society in which food is obtained primarily by raising and taking care of animals.</a:t>
          </a:r>
          <a:endParaRPr lang="en-US" sz="2000" dirty="0">
            <a:latin typeface="Consolas" panose="020B0609020204030204" pitchFamily="49" charset="0"/>
          </a:endParaRPr>
        </a:p>
      </dgm:t>
    </dgm:pt>
    <dgm:pt modelId="{BB81CC04-DE11-4AE8-9422-A6DE9C13CAA6}" type="parTrans" cxnId="{CD8FBA13-BC59-4E08-A7CB-B9E2923D41FC}">
      <dgm:prSet/>
      <dgm:spPr/>
      <dgm:t>
        <a:bodyPr/>
        <a:lstStyle/>
        <a:p>
          <a:endParaRPr lang="en-US" sz="1600"/>
        </a:p>
      </dgm:t>
    </dgm:pt>
    <dgm:pt modelId="{CF039042-8C39-4390-9803-BCC01FEACF4D}" type="sibTrans" cxnId="{CD8FBA13-BC59-4E08-A7CB-B9E2923D41FC}">
      <dgm:prSet/>
      <dgm:spPr/>
      <dgm:t>
        <a:bodyPr/>
        <a:lstStyle/>
        <a:p>
          <a:endParaRPr lang="en-US" sz="1600"/>
        </a:p>
      </dgm:t>
    </dgm:pt>
    <dgm:pt modelId="{BA26FF24-818E-4853-AAB6-30DFABD0259F}">
      <dgm:prSet phldrT="[Text]" custT="1"/>
      <dgm:spPr/>
      <dgm:t>
        <a:bodyPr/>
        <a:lstStyle/>
        <a:p>
          <a:r>
            <a:rPr lang="en-US" sz="2000" smtClean="0">
              <a:latin typeface="Consolas" panose="020B0609020204030204" pitchFamily="49" charset="0"/>
            </a:rPr>
            <a:t>A </a:t>
          </a:r>
          <a:r>
            <a:rPr lang="en-US" sz="2000" dirty="0" smtClean="0">
              <a:latin typeface="Consolas" panose="020B0609020204030204" pitchFamily="49" charset="0"/>
            </a:rPr>
            <a:t>society that survives primarily through the growing of plants.</a:t>
          </a:r>
          <a:endParaRPr lang="en-US" sz="2000" dirty="0">
            <a:latin typeface="Consolas" panose="020B0609020204030204" pitchFamily="49" charset="0"/>
          </a:endParaRPr>
        </a:p>
      </dgm:t>
    </dgm:pt>
    <dgm:pt modelId="{CEA53784-54E5-437C-A2DA-D7C7AD6A2D9D}" type="parTrans" cxnId="{520D3CC6-7DFB-4BDA-8B1B-7EFB622AF5A7}">
      <dgm:prSet/>
      <dgm:spPr/>
      <dgm:t>
        <a:bodyPr/>
        <a:lstStyle/>
        <a:p>
          <a:endParaRPr lang="en-US" sz="1600"/>
        </a:p>
      </dgm:t>
    </dgm:pt>
    <dgm:pt modelId="{0A966AB8-161F-4892-982D-DAE8D997A2AF}" type="sibTrans" cxnId="{520D3CC6-7DFB-4BDA-8B1B-7EFB622AF5A7}">
      <dgm:prSet/>
      <dgm:spPr/>
      <dgm:t>
        <a:bodyPr/>
        <a:lstStyle/>
        <a:p>
          <a:endParaRPr lang="en-US" sz="1600"/>
        </a:p>
      </dgm:t>
    </dgm:pt>
    <dgm:pt modelId="{D124C63E-BC87-4E21-BAB1-39C4A5ABC8D0}" type="pres">
      <dgm:prSet presAssocID="{6F9E1714-6247-4EA7-8DEA-FB4F07F8B26A}" presName="Name0" presStyleCnt="0">
        <dgm:presLayoutVars>
          <dgm:chMax/>
          <dgm:chPref val="3"/>
          <dgm:dir/>
          <dgm:animOne val="branch"/>
          <dgm:animLvl val="lvl"/>
        </dgm:presLayoutVars>
      </dgm:prSet>
      <dgm:spPr/>
    </dgm:pt>
    <dgm:pt modelId="{860923D0-A0A3-4274-B67A-430BFF751AFE}" type="pres">
      <dgm:prSet presAssocID="{8F914CFE-8EF9-4E6B-9643-377B24AB0157}" presName="composite" presStyleCnt="0"/>
      <dgm:spPr/>
    </dgm:pt>
    <dgm:pt modelId="{64C68CAE-866C-4FEB-ADB4-9EB07E867357}" type="pres">
      <dgm:prSet presAssocID="{8F914CFE-8EF9-4E6B-9643-377B24AB0157}" presName="FirstChild" presStyleLbl="revTx" presStyleIdx="0" presStyleCnt="6">
        <dgm:presLayoutVars>
          <dgm:chMax val="0"/>
          <dgm:chPref val="0"/>
          <dgm:bulletEnabled val="1"/>
        </dgm:presLayoutVars>
      </dgm:prSet>
      <dgm:spPr/>
    </dgm:pt>
    <dgm:pt modelId="{B9EE7D1C-1D05-431C-B406-7FEF2C40BFD9}" type="pres">
      <dgm:prSet presAssocID="{8F914CFE-8EF9-4E6B-9643-377B24AB0157}" presName="Parent" presStyleLbl="alignNode1" presStyleIdx="0" presStyleCnt="6">
        <dgm:presLayoutVars>
          <dgm:chMax val="3"/>
          <dgm:chPref val="3"/>
          <dgm:bulletEnabled val="1"/>
        </dgm:presLayoutVars>
      </dgm:prSet>
      <dgm:spPr/>
    </dgm:pt>
    <dgm:pt modelId="{A9A5CE6A-430E-48A4-AFB1-27A5B72408F2}" type="pres">
      <dgm:prSet presAssocID="{8F914CFE-8EF9-4E6B-9643-377B24AB0157}" presName="Accent" presStyleLbl="parChTrans1D1" presStyleIdx="0" presStyleCnt="6"/>
      <dgm:spPr/>
    </dgm:pt>
    <dgm:pt modelId="{4FB92608-6065-42DD-81F4-95A643B45921}" type="pres">
      <dgm:prSet presAssocID="{5CAA59B0-9221-4755-B986-6795FABB48D5}" presName="sibTrans" presStyleCnt="0"/>
      <dgm:spPr/>
    </dgm:pt>
    <dgm:pt modelId="{B1A637BD-453F-40E3-AC1A-B66B504806B8}" type="pres">
      <dgm:prSet presAssocID="{732B0986-032B-425D-8A7D-DA1A0CC5BD2F}" presName="composite" presStyleCnt="0"/>
      <dgm:spPr/>
    </dgm:pt>
    <dgm:pt modelId="{2A3739C8-1853-4232-BC37-C4D7145D4AD4}" type="pres">
      <dgm:prSet presAssocID="{732B0986-032B-425D-8A7D-DA1A0CC5BD2F}" presName="FirstChild" presStyleLbl="revTx" presStyleIdx="1" presStyleCnt="6">
        <dgm:presLayoutVars>
          <dgm:chMax val="0"/>
          <dgm:chPref val="0"/>
          <dgm:bulletEnabled val="1"/>
        </dgm:presLayoutVars>
      </dgm:prSet>
      <dgm:spPr/>
    </dgm:pt>
    <dgm:pt modelId="{A48B8B4E-F00E-4CE1-A5CE-42C1F31EB0B2}" type="pres">
      <dgm:prSet presAssocID="{732B0986-032B-425D-8A7D-DA1A0CC5BD2F}" presName="Parent" presStyleLbl="alignNode1" presStyleIdx="1" presStyleCnt="6">
        <dgm:presLayoutVars>
          <dgm:chMax val="3"/>
          <dgm:chPref val="3"/>
          <dgm:bulletEnabled val="1"/>
        </dgm:presLayoutVars>
      </dgm:prSet>
      <dgm:spPr/>
    </dgm:pt>
    <dgm:pt modelId="{CEDCB406-A93C-49D4-A2DC-BCA0B771634D}" type="pres">
      <dgm:prSet presAssocID="{732B0986-032B-425D-8A7D-DA1A0CC5BD2F}" presName="Accent" presStyleLbl="parChTrans1D1" presStyleIdx="1" presStyleCnt="6"/>
      <dgm:spPr/>
    </dgm:pt>
    <dgm:pt modelId="{5624931C-C60A-465E-9EC7-0942509E0987}" type="pres">
      <dgm:prSet presAssocID="{845BD637-D8D2-44C7-A8EF-451085B61F72}" presName="sibTrans" presStyleCnt="0"/>
      <dgm:spPr/>
    </dgm:pt>
    <dgm:pt modelId="{A23410E0-EB59-46CB-A690-A75371705A3A}" type="pres">
      <dgm:prSet presAssocID="{B9AC843A-3F7B-45B3-AE07-F115A23CA1A2}" presName="composite" presStyleCnt="0"/>
      <dgm:spPr/>
    </dgm:pt>
    <dgm:pt modelId="{77CB1081-96AD-4976-8EC5-AE57F2C156E2}" type="pres">
      <dgm:prSet presAssocID="{B9AC843A-3F7B-45B3-AE07-F115A23CA1A2}" presName="FirstChild" presStyleLbl="revTx" presStyleIdx="2" presStyleCnt="6">
        <dgm:presLayoutVars>
          <dgm:chMax val="0"/>
          <dgm:chPref val="0"/>
          <dgm:bulletEnabled val="1"/>
        </dgm:presLayoutVars>
      </dgm:prSet>
      <dgm:spPr/>
    </dgm:pt>
    <dgm:pt modelId="{6E8A11F8-C524-4B1C-B370-516B1EDFF30D}" type="pres">
      <dgm:prSet presAssocID="{B9AC843A-3F7B-45B3-AE07-F115A23CA1A2}" presName="Parent" presStyleLbl="alignNode1" presStyleIdx="2" presStyleCnt="6">
        <dgm:presLayoutVars>
          <dgm:chMax val="3"/>
          <dgm:chPref val="3"/>
          <dgm:bulletEnabled val="1"/>
        </dgm:presLayoutVars>
      </dgm:prSet>
      <dgm:spPr/>
    </dgm:pt>
    <dgm:pt modelId="{936EB90A-3441-4C7D-841E-E4F7EA6C3B87}" type="pres">
      <dgm:prSet presAssocID="{B9AC843A-3F7B-45B3-AE07-F115A23CA1A2}" presName="Accent" presStyleLbl="parChTrans1D1" presStyleIdx="2" presStyleCnt="6"/>
      <dgm:spPr/>
    </dgm:pt>
    <dgm:pt modelId="{389C469D-6EE2-4E6B-BB80-AF7AEABE8D6E}" type="pres">
      <dgm:prSet presAssocID="{7F1A07B8-9B73-4DAC-94AB-D1745C8920DC}" presName="sibTrans" presStyleCnt="0"/>
      <dgm:spPr/>
    </dgm:pt>
    <dgm:pt modelId="{9237A3A7-979F-4B6B-9243-842045A59580}" type="pres">
      <dgm:prSet presAssocID="{543D6946-BB1E-4E46-97DB-3FCCD1EB6C4A}" presName="composite" presStyleCnt="0"/>
      <dgm:spPr/>
    </dgm:pt>
    <dgm:pt modelId="{9B61CCD0-F9A4-49AB-8695-62C03819CAEE}" type="pres">
      <dgm:prSet presAssocID="{543D6946-BB1E-4E46-97DB-3FCCD1EB6C4A}" presName="FirstChild" presStyleLbl="revTx" presStyleIdx="3" presStyleCnt="6">
        <dgm:presLayoutVars>
          <dgm:chMax val="0"/>
          <dgm:chPref val="0"/>
          <dgm:bulletEnabled val="1"/>
        </dgm:presLayoutVars>
      </dgm:prSet>
      <dgm:spPr/>
    </dgm:pt>
    <dgm:pt modelId="{22309AF6-7C10-4F52-A500-83F11E8BF194}" type="pres">
      <dgm:prSet presAssocID="{543D6946-BB1E-4E46-97DB-3FCCD1EB6C4A}" presName="Parent" presStyleLbl="alignNode1" presStyleIdx="3" presStyleCnt="6">
        <dgm:presLayoutVars>
          <dgm:chMax val="3"/>
          <dgm:chPref val="3"/>
          <dgm:bulletEnabled val="1"/>
        </dgm:presLayoutVars>
      </dgm:prSet>
      <dgm:spPr/>
    </dgm:pt>
    <dgm:pt modelId="{5AD086B6-CA1B-45E2-9DF8-425FF7F92D11}" type="pres">
      <dgm:prSet presAssocID="{543D6946-BB1E-4E46-97DB-3FCCD1EB6C4A}" presName="Accent" presStyleLbl="parChTrans1D1" presStyleIdx="3" presStyleCnt="6"/>
      <dgm:spPr/>
    </dgm:pt>
    <dgm:pt modelId="{BD5B48AB-6529-4F2B-9B2B-99A164D8A22A}" type="pres">
      <dgm:prSet presAssocID="{BB87E81C-6C75-4473-9EBF-1C360758E9FA}" presName="sibTrans" presStyleCnt="0"/>
      <dgm:spPr/>
    </dgm:pt>
    <dgm:pt modelId="{9A5E7C44-1935-453D-B310-0C68A75F2821}" type="pres">
      <dgm:prSet presAssocID="{A502477E-51F4-42E8-8D72-FF5612E8BCA4}" presName="composite" presStyleCnt="0"/>
      <dgm:spPr/>
    </dgm:pt>
    <dgm:pt modelId="{A03295BE-6269-44F2-990D-63D03DA8C528}" type="pres">
      <dgm:prSet presAssocID="{A502477E-51F4-42E8-8D72-FF5612E8BCA4}" presName="FirstChild" presStyleLbl="revTx" presStyleIdx="4" presStyleCnt="6">
        <dgm:presLayoutVars>
          <dgm:chMax val="0"/>
          <dgm:chPref val="0"/>
          <dgm:bulletEnabled val="1"/>
        </dgm:presLayoutVars>
      </dgm:prSet>
      <dgm:spPr/>
    </dgm:pt>
    <dgm:pt modelId="{03E61B01-1822-4BE3-8FD6-689B9F465130}" type="pres">
      <dgm:prSet presAssocID="{A502477E-51F4-42E8-8D72-FF5612E8BCA4}" presName="Parent" presStyleLbl="alignNode1" presStyleIdx="4" presStyleCnt="6">
        <dgm:presLayoutVars>
          <dgm:chMax val="3"/>
          <dgm:chPref val="3"/>
          <dgm:bulletEnabled val="1"/>
        </dgm:presLayoutVars>
      </dgm:prSet>
      <dgm:spPr/>
    </dgm:pt>
    <dgm:pt modelId="{07CFF6F5-6866-40F8-A568-58EAC7DC69E3}" type="pres">
      <dgm:prSet presAssocID="{A502477E-51F4-42E8-8D72-FF5612E8BCA4}" presName="Accent" presStyleLbl="parChTrans1D1" presStyleIdx="4" presStyleCnt="6"/>
      <dgm:spPr/>
    </dgm:pt>
    <dgm:pt modelId="{801B2AD7-E160-4163-BA26-95FAB4F394BC}" type="pres">
      <dgm:prSet presAssocID="{82A1DFAA-05B9-41A3-829C-93D278978BF4}" presName="sibTrans" presStyleCnt="0"/>
      <dgm:spPr/>
    </dgm:pt>
    <dgm:pt modelId="{48046E10-7468-4DF1-BB6B-7EE2F63117D9}" type="pres">
      <dgm:prSet presAssocID="{49AB81E6-A210-4FD7-AA30-937A2AD96E80}" presName="composite" presStyleCnt="0"/>
      <dgm:spPr/>
    </dgm:pt>
    <dgm:pt modelId="{86C4281D-CE69-4FB4-82BC-C615AB2C2654}" type="pres">
      <dgm:prSet presAssocID="{49AB81E6-A210-4FD7-AA30-937A2AD96E80}" presName="FirstChild" presStyleLbl="revTx" presStyleIdx="5" presStyleCnt="6">
        <dgm:presLayoutVars>
          <dgm:chMax val="0"/>
          <dgm:chPref val="0"/>
          <dgm:bulletEnabled val="1"/>
        </dgm:presLayoutVars>
      </dgm:prSet>
      <dgm:spPr/>
    </dgm:pt>
    <dgm:pt modelId="{4CD2EE43-78F4-42FE-AD4A-917F95D5DD60}" type="pres">
      <dgm:prSet presAssocID="{49AB81E6-A210-4FD7-AA30-937A2AD96E80}" presName="Parent" presStyleLbl="alignNode1" presStyleIdx="5" presStyleCnt="6">
        <dgm:presLayoutVars>
          <dgm:chMax val="3"/>
          <dgm:chPref val="3"/>
          <dgm:bulletEnabled val="1"/>
        </dgm:presLayoutVars>
      </dgm:prSet>
      <dgm:spPr/>
    </dgm:pt>
    <dgm:pt modelId="{6FEA0FD1-3343-415D-B6C3-B812249C17B7}" type="pres">
      <dgm:prSet presAssocID="{49AB81E6-A210-4FD7-AA30-937A2AD96E80}" presName="Accent" presStyleLbl="parChTrans1D1" presStyleIdx="5" presStyleCnt="6"/>
      <dgm:spPr/>
    </dgm:pt>
  </dgm:ptLst>
  <dgm:cxnLst>
    <dgm:cxn modelId="{5D8D196C-F456-4875-AE8F-FADC89EA6FDF}" srcId="{543D6946-BB1E-4E46-97DB-3FCCD1EB6C4A}" destId="{8B87D39E-17B0-4453-B014-ED25855FF3B8}" srcOrd="0" destOrd="0" parTransId="{6CAE008D-F805-4A86-9048-C3D0BC232E43}" sibTransId="{7FB86349-9555-49ED-97B7-E2CAB5B740D7}"/>
    <dgm:cxn modelId="{0E62F634-479F-4CCA-957F-E1D8E08C19F3}" srcId="{6F9E1714-6247-4EA7-8DEA-FB4F07F8B26A}" destId="{49AB81E6-A210-4FD7-AA30-937A2AD96E80}" srcOrd="5" destOrd="0" parTransId="{58BFB0F9-ECC1-4308-AE2D-A6E2075A5EB5}" sibTransId="{CD97E6FD-F673-4535-A805-C21008DF3F69}"/>
    <dgm:cxn modelId="{011E7B28-F919-4EFA-A5A9-FF041E7137E1}" type="presOf" srcId="{A502477E-51F4-42E8-8D72-FF5612E8BCA4}" destId="{03E61B01-1822-4BE3-8FD6-689B9F465130}" srcOrd="0" destOrd="0" presId="urn:microsoft.com/office/officeart/2011/layout/TabList"/>
    <dgm:cxn modelId="{520D3CC6-7DFB-4BDA-8B1B-7EFB622AF5A7}" srcId="{732B0986-032B-425D-8A7D-DA1A0CC5BD2F}" destId="{BA26FF24-818E-4853-AAB6-30DFABD0259F}" srcOrd="0" destOrd="0" parTransId="{CEA53784-54E5-437C-A2DA-D7C7AD6A2D9D}" sibTransId="{0A966AB8-161F-4892-982D-DAE8D997A2AF}"/>
    <dgm:cxn modelId="{8E857AB9-67CD-46F5-A8DE-00FBD7D9DAAE}" type="presOf" srcId="{49AB81E6-A210-4FD7-AA30-937A2AD96E80}" destId="{4CD2EE43-78F4-42FE-AD4A-917F95D5DD60}" srcOrd="0" destOrd="0" presId="urn:microsoft.com/office/officeart/2011/layout/TabList"/>
    <dgm:cxn modelId="{D73F0E9B-BC4D-4A35-9ED2-5C91A83678F3}" srcId="{6F9E1714-6247-4EA7-8DEA-FB4F07F8B26A}" destId="{732B0986-032B-425D-8A7D-DA1A0CC5BD2F}" srcOrd="1" destOrd="0" parTransId="{A8A70E38-D06F-462A-AB0F-3B5285664A97}" sibTransId="{845BD637-D8D2-44C7-A8EF-451085B61F72}"/>
    <dgm:cxn modelId="{0005CCF4-D8E4-49A2-B652-6F0AAB700CAF}" type="presOf" srcId="{1A1003B3-FB8D-43BD-AC5F-B45700D4901F}" destId="{77CB1081-96AD-4976-8EC5-AE57F2C156E2}" srcOrd="0" destOrd="0" presId="urn:microsoft.com/office/officeart/2011/layout/TabList"/>
    <dgm:cxn modelId="{7A1198E2-6E54-4DB2-8E40-54C4375B1EF9}" srcId="{6F9E1714-6247-4EA7-8DEA-FB4F07F8B26A}" destId="{B9AC843A-3F7B-45B3-AE07-F115A23CA1A2}" srcOrd="2" destOrd="0" parTransId="{3E4D300F-C538-42CB-B3C4-3599AA24A023}" sibTransId="{7F1A07B8-9B73-4DAC-94AB-D1745C8920DC}"/>
    <dgm:cxn modelId="{6C969610-29A6-4BD2-860C-264D596BB1E8}" type="presOf" srcId="{7AB851C5-8262-438E-9341-95F4B9C8DDDE}" destId="{64C68CAE-866C-4FEB-ADB4-9EB07E867357}" srcOrd="0" destOrd="0" presId="urn:microsoft.com/office/officeart/2011/layout/TabList"/>
    <dgm:cxn modelId="{C900C7B7-1381-4F81-A30B-63062230497A}" type="presOf" srcId="{543D6946-BB1E-4E46-97DB-3FCCD1EB6C4A}" destId="{22309AF6-7C10-4F52-A500-83F11E8BF194}" srcOrd="0" destOrd="0" presId="urn:microsoft.com/office/officeart/2011/layout/TabList"/>
    <dgm:cxn modelId="{E872E743-62B7-48F6-B7FD-A921B6A86EE7}" type="presOf" srcId="{6F9E1714-6247-4EA7-8DEA-FB4F07F8B26A}" destId="{D124C63E-BC87-4E21-BAB1-39C4A5ABC8D0}" srcOrd="0" destOrd="0" presId="urn:microsoft.com/office/officeart/2011/layout/TabList"/>
    <dgm:cxn modelId="{B73889C4-EF5C-40D2-8EAA-27126667DFA9}" srcId="{6F9E1714-6247-4EA7-8DEA-FB4F07F8B26A}" destId="{543D6946-BB1E-4E46-97DB-3FCCD1EB6C4A}" srcOrd="3" destOrd="0" parTransId="{B4C41D88-2316-4E63-86A0-2191B9156F8E}" sibTransId="{BB87E81C-6C75-4473-9EBF-1C360758E9FA}"/>
    <dgm:cxn modelId="{9F43E0BC-D023-4EA4-A487-8B90DD5F549D}" type="presOf" srcId="{B9AC843A-3F7B-45B3-AE07-F115A23CA1A2}" destId="{6E8A11F8-C524-4B1C-B370-516B1EDFF30D}" srcOrd="0" destOrd="0" presId="urn:microsoft.com/office/officeart/2011/layout/TabList"/>
    <dgm:cxn modelId="{97FC0FBE-A7A7-49A9-8AA1-18F7C0054645}" srcId="{6F9E1714-6247-4EA7-8DEA-FB4F07F8B26A}" destId="{8F914CFE-8EF9-4E6B-9643-377B24AB0157}" srcOrd="0" destOrd="0" parTransId="{3EE125FB-118C-4583-985C-41668D1029D4}" sibTransId="{5CAA59B0-9221-4755-B986-6795FABB48D5}"/>
    <dgm:cxn modelId="{AE7DF99C-7F95-4BD2-A0FE-C5A6510F71AC}" srcId="{6F9E1714-6247-4EA7-8DEA-FB4F07F8B26A}" destId="{A502477E-51F4-42E8-8D72-FF5612E8BCA4}" srcOrd="4" destOrd="0" parTransId="{0BE9BF17-C052-487F-BD5D-91578C36958F}" sibTransId="{82A1DFAA-05B9-41A3-829C-93D278978BF4}"/>
    <dgm:cxn modelId="{A718377E-CDE8-4892-89E2-6BB12B8CF85E}" type="presOf" srcId="{7350C6BC-1A27-4265-836C-DA9E6EA32CE0}" destId="{A03295BE-6269-44F2-990D-63D03DA8C528}" srcOrd="0" destOrd="0" presId="urn:microsoft.com/office/officeart/2011/layout/TabList"/>
    <dgm:cxn modelId="{9A93126E-C375-4474-8101-764CA7091E3F}" srcId="{49AB81E6-A210-4FD7-AA30-937A2AD96E80}" destId="{1AB80CAA-6E4B-4DE2-A3EC-42364CA74DF2}" srcOrd="0" destOrd="0" parTransId="{7CCB90E8-984F-4234-9C74-8503AE7F9DA1}" sibTransId="{B5C3C46E-BC46-4F8D-8E3E-2F3B313B1CDE}"/>
    <dgm:cxn modelId="{AF138D88-8F8A-44DF-A550-963F32E32355}" type="presOf" srcId="{8F914CFE-8EF9-4E6B-9643-377B24AB0157}" destId="{B9EE7D1C-1D05-431C-B406-7FEF2C40BFD9}" srcOrd="0" destOrd="0" presId="urn:microsoft.com/office/officeart/2011/layout/TabList"/>
    <dgm:cxn modelId="{D7898F8C-2B91-4532-AB82-7C45A97140DB}" type="presOf" srcId="{732B0986-032B-425D-8A7D-DA1A0CC5BD2F}" destId="{A48B8B4E-F00E-4CE1-A5CE-42C1F31EB0B2}" srcOrd="0" destOrd="0" presId="urn:microsoft.com/office/officeart/2011/layout/TabList"/>
    <dgm:cxn modelId="{CD8FBA13-BC59-4E08-A7CB-B9E2923D41FC}" srcId="{B9AC843A-3F7B-45B3-AE07-F115A23CA1A2}" destId="{1A1003B3-FB8D-43BD-AC5F-B45700D4901F}" srcOrd="0" destOrd="0" parTransId="{BB81CC04-DE11-4AE8-9422-A6DE9C13CAA6}" sibTransId="{CF039042-8C39-4390-9803-BCC01FEACF4D}"/>
    <dgm:cxn modelId="{F6196B04-9813-4C97-A631-FF5CC1330AF7}" type="presOf" srcId="{1AB80CAA-6E4B-4DE2-A3EC-42364CA74DF2}" destId="{86C4281D-CE69-4FB4-82BC-C615AB2C2654}" srcOrd="0" destOrd="0" presId="urn:microsoft.com/office/officeart/2011/layout/TabList"/>
    <dgm:cxn modelId="{9D70C0CB-878D-426A-8491-7412833DC721}" srcId="{8F914CFE-8EF9-4E6B-9643-377B24AB0157}" destId="{7AB851C5-8262-438E-9341-95F4B9C8DDDE}" srcOrd="0" destOrd="0" parTransId="{46C388C2-9AEC-4EC5-999B-644DCB749B07}" sibTransId="{82AF2F04-7C7B-4652-B9BA-C82C23039243}"/>
    <dgm:cxn modelId="{AECFE077-DBF0-4940-A931-F30B7D6F375A}" type="presOf" srcId="{8B87D39E-17B0-4453-B014-ED25855FF3B8}" destId="{9B61CCD0-F9A4-49AB-8695-62C03819CAEE}" srcOrd="0" destOrd="0" presId="urn:microsoft.com/office/officeart/2011/layout/TabList"/>
    <dgm:cxn modelId="{09BCFC60-BE9B-4312-ACDF-96DB2097094B}" srcId="{A502477E-51F4-42E8-8D72-FF5612E8BCA4}" destId="{7350C6BC-1A27-4265-836C-DA9E6EA32CE0}" srcOrd="0" destOrd="0" parTransId="{EFA94D8D-43D8-464D-A4A2-8C06D3BCFC46}" sibTransId="{46C8122D-C951-43BC-9807-14B846C62F18}"/>
    <dgm:cxn modelId="{FDA707D7-51CB-4B10-9E8D-26800342D9C4}" type="presOf" srcId="{BA26FF24-818E-4853-AAB6-30DFABD0259F}" destId="{2A3739C8-1853-4232-BC37-C4D7145D4AD4}" srcOrd="0" destOrd="0" presId="urn:microsoft.com/office/officeart/2011/layout/TabList"/>
    <dgm:cxn modelId="{FEEFFCEA-E4C2-4E55-9EA1-862008391EFC}" type="presParOf" srcId="{D124C63E-BC87-4E21-BAB1-39C4A5ABC8D0}" destId="{860923D0-A0A3-4274-B67A-430BFF751AFE}" srcOrd="0" destOrd="0" presId="urn:microsoft.com/office/officeart/2011/layout/TabList"/>
    <dgm:cxn modelId="{CC08732F-8A46-46DB-BC8E-E376D477DC7D}" type="presParOf" srcId="{860923D0-A0A3-4274-B67A-430BFF751AFE}" destId="{64C68CAE-866C-4FEB-ADB4-9EB07E867357}" srcOrd="0" destOrd="0" presId="urn:microsoft.com/office/officeart/2011/layout/TabList"/>
    <dgm:cxn modelId="{644E812A-4950-4B8D-A808-E87A83B9CBE5}" type="presParOf" srcId="{860923D0-A0A3-4274-B67A-430BFF751AFE}" destId="{B9EE7D1C-1D05-431C-B406-7FEF2C40BFD9}" srcOrd="1" destOrd="0" presId="urn:microsoft.com/office/officeart/2011/layout/TabList"/>
    <dgm:cxn modelId="{FDDDB86D-0528-4249-8E9B-30603A1F19C6}" type="presParOf" srcId="{860923D0-A0A3-4274-B67A-430BFF751AFE}" destId="{A9A5CE6A-430E-48A4-AFB1-27A5B72408F2}" srcOrd="2" destOrd="0" presId="urn:microsoft.com/office/officeart/2011/layout/TabList"/>
    <dgm:cxn modelId="{A01B81DF-09EC-477B-9A8B-EBEED62751F3}" type="presParOf" srcId="{D124C63E-BC87-4E21-BAB1-39C4A5ABC8D0}" destId="{4FB92608-6065-42DD-81F4-95A643B45921}" srcOrd="1" destOrd="0" presId="urn:microsoft.com/office/officeart/2011/layout/TabList"/>
    <dgm:cxn modelId="{541A8F76-7F8D-4821-9F72-79E8070D46F3}" type="presParOf" srcId="{D124C63E-BC87-4E21-BAB1-39C4A5ABC8D0}" destId="{B1A637BD-453F-40E3-AC1A-B66B504806B8}" srcOrd="2" destOrd="0" presId="urn:microsoft.com/office/officeart/2011/layout/TabList"/>
    <dgm:cxn modelId="{496F5626-ED4F-427F-A1FA-3135E10BD338}" type="presParOf" srcId="{B1A637BD-453F-40E3-AC1A-B66B504806B8}" destId="{2A3739C8-1853-4232-BC37-C4D7145D4AD4}" srcOrd="0" destOrd="0" presId="urn:microsoft.com/office/officeart/2011/layout/TabList"/>
    <dgm:cxn modelId="{3A82B35B-D1A9-4A0C-A772-FA7EF3FC11B5}" type="presParOf" srcId="{B1A637BD-453F-40E3-AC1A-B66B504806B8}" destId="{A48B8B4E-F00E-4CE1-A5CE-42C1F31EB0B2}" srcOrd="1" destOrd="0" presId="urn:microsoft.com/office/officeart/2011/layout/TabList"/>
    <dgm:cxn modelId="{A22CC003-B00D-4E5F-9C89-87F02443F90A}" type="presParOf" srcId="{B1A637BD-453F-40E3-AC1A-B66B504806B8}" destId="{CEDCB406-A93C-49D4-A2DC-BCA0B771634D}" srcOrd="2" destOrd="0" presId="urn:microsoft.com/office/officeart/2011/layout/TabList"/>
    <dgm:cxn modelId="{F74C436C-2094-4D38-B746-B150CD77C013}" type="presParOf" srcId="{D124C63E-BC87-4E21-BAB1-39C4A5ABC8D0}" destId="{5624931C-C60A-465E-9EC7-0942509E0987}" srcOrd="3" destOrd="0" presId="urn:microsoft.com/office/officeart/2011/layout/TabList"/>
    <dgm:cxn modelId="{C60DA252-4C01-4C07-BD91-B683AC637A7D}" type="presParOf" srcId="{D124C63E-BC87-4E21-BAB1-39C4A5ABC8D0}" destId="{A23410E0-EB59-46CB-A690-A75371705A3A}" srcOrd="4" destOrd="0" presId="urn:microsoft.com/office/officeart/2011/layout/TabList"/>
    <dgm:cxn modelId="{757439E2-F436-44C1-B702-1F5EC219939F}" type="presParOf" srcId="{A23410E0-EB59-46CB-A690-A75371705A3A}" destId="{77CB1081-96AD-4976-8EC5-AE57F2C156E2}" srcOrd="0" destOrd="0" presId="urn:microsoft.com/office/officeart/2011/layout/TabList"/>
    <dgm:cxn modelId="{C013BF07-A6CD-4583-85DD-D71D46A97B15}" type="presParOf" srcId="{A23410E0-EB59-46CB-A690-A75371705A3A}" destId="{6E8A11F8-C524-4B1C-B370-516B1EDFF30D}" srcOrd="1" destOrd="0" presId="urn:microsoft.com/office/officeart/2011/layout/TabList"/>
    <dgm:cxn modelId="{FDE43DE0-1979-4504-B164-A41E60E096F7}" type="presParOf" srcId="{A23410E0-EB59-46CB-A690-A75371705A3A}" destId="{936EB90A-3441-4C7D-841E-E4F7EA6C3B87}" srcOrd="2" destOrd="0" presId="urn:microsoft.com/office/officeart/2011/layout/TabList"/>
    <dgm:cxn modelId="{B18A914F-F077-40DF-88E4-C7579D9EF3F9}" type="presParOf" srcId="{D124C63E-BC87-4E21-BAB1-39C4A5ABC8D0}" destId="{389C469D-6EE2-4E6B-BB80-AF7AEABE8D6E}" srcOrd="5" destOrd="0" presId="urn:microsoft.com/office/officeart/2011/layout/TabList"/>
    <dgm:cxn modelId="{0068C94E-4C21-45A6-A0BE-09594FC9B654}" type="presParOf" srcId="{D124C63E-BC87-4E21-BAB1-39C4A5ABC8D0}" destId="{9237A3A7-979F-4B6B-9243-842045A59580}" srcOrd="6" destOrd="0" presId="urn:microsoft.com/office/officeart/2011/layout/TabList"/>
    <dgm:cxn modelId="{810D5B5D-F7C1-45CE-A36D-D06D6ED337C7}" type="presParOf" srcId="{9237A3A7-979F-4B6B-9243-842045A59580}" destId="{9B61CCD0-F9A4-49AB-8695-62C03819CAEE}" srcOrd="0" destOrd="0" presId="urn:microsoft.com/office/officeart/2011/layout/TabList"/>
    <dgm:cxn modelId="{C498996E-0E5F-471B-94EC-E4BA80ADA09E}" type="presParOf" srcId="{9237A3A7-979F-4B6B-9243-842045A59580}" destId="{22309AF6-7C10-4F52-A500-83F11E8BF194}" srcOrd="1" destOrd="0" presId="urn:microsoft.com/office/officeart/2011/layout/TabList"/>
    <dgm:cxn modelId="{F6CEF523-9220-4F3C-A9E8-F362039F56CF}" type="presParOf" srcId="{9237A3A7-979F-4B6B-9243-842045A59580}" destId="{5AD086B6-CA1B-45E2-9DF8-425FF7F92D11}" srcOrd="2" destOrd="0" presId="urn:microsoft.com/office/officeart/2011/layout/TabList"/>
    <dgm:cxn modelId="{F9B64932-ADB4-43A6-A04D-A6CE5D355D25}" type="presParOf" srcId="{D124C63E-BC87-4E21-BAB1-39C4A5ABC8D0}" destId="{BD5B48AB-6529-4F2B-9B2B-99A164D8A22A}" srcOrd="7" destOrd="0" presId="urn:microsoft.com/office/officeart/2011/layout/TabList"/>
    <dgm:cxn modelId="{A71AA9DC-9AAB-41C6-87E8-4A88088A6C69}" type="presParOf" srcId="{D124C63E-BC87-4E21-BAB1-39C4A5ABC8D0}" destId="{9A5E7C44-1935-453D-B310-0C68A75F2821}" srcOrd="8" destOrd="0" presId="urn:microsoft.com/office/officeart/2011/layout/TabList"/>
    <dgm:cxn modelId="{1D99EA4A-F62F-4D3A-8838-DB4C0777CBD4}" type="presParOf" srcId="{9A5E7C44-1935-453D-B310-0C68A75F2821}" destId="{A03295BE-6269-44F2-990D-63D03DA8C528}" srcOrd="0" destOrd="0" presId="urn:microsoft.com/office/officeart/2011/layout/TabList"/>
    <dgm:cxn modelId="{4D20D1A1-8D4E-4871-9FDF-E0854E336E0A}" type="presParOf" srcId="{9A5E7C44-1935-453D-B310-0C68A75F2821}" destId="{03E61B01-1822-4BE3-8FD6-689B9F465130}" srcOrd="1" destOrd="0" presId="urn:microsoft.com/office/officeart/2011/layout/TabList"/>
    <dgm:cxn modelId="{DCA7CE6E-35DD-41A7-A97F-2478738CB0A0}" type="presParOf" srcId="{9A5E7C44-1935-453D-B310-0C68A75F2821}" destId="{07CFF6F5-6866-40F8-A568-58EAC7DC69E3}" srcOrd="2" destOrd="0" presId="urn:microsoft.com/office/officeart/2011/layout/TabList"/>
    <dgm:cxn modelId="{EBE9B453-DE3B-4E56-BD65-F6AE3DDBCAA4}" type="presParOf" srcId="{D124C63E-BC87-4E21-BAB1-39C4A5ABC8D0}" destId="{801B2AD7-E160-4163-BA26-95FAB4F394BC}" srcOrd="9" destOrd="0" presId="urn:microsoft.com/office/officeart/2011/layout/TabList"/>
    <dgm:cxn modelId="{A6313131-7384-4A0C-B9B2-99213520136A}" type="presParOf" srcId="{D124C63E-BC87-4E21-BAB1-39C4A5ABC8D0}" destId="{48046E10-7468-4DF1-BB6B-7EE2F63117D9}" srcOrd="10" destOrd="0" presId="urn:microsoft.com/office/officeart/2011/layout/TabList"/>
    <dgm:cxn modelId="{898A8536-7D81-47D1-AB58-C89B1A6E71AF}" type="presParOf" srcId="{48046E10-7468-4DF1-BB6B-7EE2F63117D9}" destId="{86C4281D-CE69-4FB4-82BC-C615AB2C2654}" srcOrd="0" destOrd="0" presId="urn:microsoft.com/office/officeart/2011/layout/TabList"/>
    <dgm:cxn modelId="{3AABD146-3394-4ED9-A6C8-50D3B969F2CA}" type="presParOf" srcId="{48046E10-7468-4DF1-BB6B-7EE2F63117D9}" destId="{4CD2EE43-78F4-42FE-AD4A-917F95D5DD60}" srcOrd="1" destOrd="0" presId="urn:microsoft.com/office/officeart/2011/layout/TabList"/>
    <dgm:cxn modelId="{3DBC8701-F812-4C2E-B162-529F7CFA7D0A}" type="presParOf" srcId="{48046E10-7468-4DF1-BB6B-7EE2F63117D9}" destId="{6FEA0FD1-3343-415D-B6C3-B812249C17B7}"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656E4C6-9C08-462D-812B-CBC3CF272925}" type="doc">
      <dgm:prSet loTypeId="urn:microsoft.com/office/officeart/2005/8/layout/architecture" loCatId="list" qsTypeId="urn:microsoft.com/office/officeart/2005/8/quickstyle/simple3" qsCatId="simple" csTypeId="urn:microsoft.com/office/officeart/2005/8/colors/accent6_5" csCatId="accent6" phldr="1"/>
      <dgm:spPr/>
      <dgm:t>
        <a:bodyPr/>
        <a:lstStyle/>
        <a:p>
          <a:endParaRPr lang="en-US"/>
        </a:p>
      </dgm:t>
    </dgm:pt>
    <dgm:pt modelId="{CDC5C818-3450-4E1C-A0F6-D7CBD2B0E555}">
      <dgm:prSet/>
      <dgm:spPr>
        <a:solidFill>
          <a:srgbClr val="00B0F0"/>
        </a:solidFill>
      </dgm:spPr>
      <dgm:t>
        <a:bodyPr/>
        <a:lstStyle/>
        <a:p>
          <a:r>
            <a:rPr lang="en-US" b="1" smtClean="0">
              <a:solidFill>
                <a:schemeClr val="bg1"/>
              </a:solidFill>
              <a:latin typeface="Consolas" panose="020B0609020204030204" pitchFamily="49" charset="0"/>
            </a:rPr>
            <a:t>Exchange</a:t>
          </a:r>
          <a:endParaRPr lang="en-US" b="1">
            <a:solidFill>
              <a:schemeClr val="bg1"/>
            </a:solidFill>
            <a:latin typeface="Consolas" panose="020B0609020204030204" pitchFamily="49" charset="0"/>
          </a:endParaRPr>
        </a:p>
      </dgm:t>
    </dgm:pt>
    <dgm:pt modelId="{23510618-E646-402C-9F1E-B3EFADCAA110}" type="parTrans" cxnId="{A4F45A0C-DAA0-4E57-97F3-546EA361E45C}">
      <dgm:prSet/>
      <dgm:spPr/>
      <dgm:t>
        <a:bodyPr/>
        <a:lstStyle/>
        <a:p>
          <a:endParaRPr lang="en-US" b="1">
            <a:latin typeface="Consolas" panose="020B0609020204030204" pitchFamily="49" charset="0"/>
          </a:endParaRPr>
        </a:p>
      </dgm:t>
    </dgm:pt>
    <dgm:pt modelId="{F4589580-DFB2-45DA-95D9-C8275B24FF8D}" type="sibTrans" cxnId="{A4F45A0C-DAA0-4E57-97F3-546EA361E45C}">
      <dgm:prSet/>
      <dgm:spPr/>
      <dgm:t>
        <a:bodyPr/>
        <a:lstStyle/>
        <a:p>
          <a:endParaRPr lang="en-US" b="1">
            <a:latin typeface="Consolas" panose="020B0609020204030204" pitchFamily="49" charset="0"/>
          </a:endParaRPr>
        </a:p>
      </dgm:t>
    </dgm:pt>
    <dgm:pt modelId="{417188B4-42C7-4F5F-A4B4-FFB4C609EE8A}">
      <dgm:prSet/>
      <dgm:spPr>
        <a:solidFill>
          <a:srgbClr val="FFCC00"/>
        </a:solidFill>
      </dgm:spPr>
      <dgm:t>
        <a:bodyPr/>
        <a:lstStyle/>
        <a:p>
          <a:r>
            <a:rPr lang="en-US" b="1" smtClean="0">
              <a:latin typeface="Consolas" panose="020B0609020204030204" pitchFamily="49" charset="0"/>
            </a:rPr>
            <a:t>Cooperation</a:t>
          </a:r>
          <a:endParaRPr lang="en-US" b="1" dirty="0" smtClean="0">
            <a:latin typeface="Consolas" panose="020B0609020204030204" pitchFamily="49" charset="0"/>
          </a:endParaRPr>
        </a:p>
      </dgm:t>
    </dgm:pt>
    <dgm:pt modelId="{B47A0545-EC9E-4D7B-8806-B0BA10EC849E}" type="parTrans" cxnId="{3FC87596-7CEB-4334-AE4E-24BE27A2DB31}">
      <dgm:prSet/>
      <dgm:spPr/>
      <dgm:t>
        <a:bodyPr/>
        <a:lstStyle/>
        <a:p>
          <a:endParaRPr lang="en-US" b="1">
            <a:latin typeface="Consolas" panose="020B0609020204030204" pitchFamily="49" charset="0"/>
          </a:endParaRPr>
        </a:p>
      </dgm:t>
    </dgm:pt>
    <dgm:pt modelId="{2CA023C2-61A4-475D-A24C-F2B8E507298A}" type="sibTrans" cxnId="{3FC87596-7CEB-4334-AE4E-24BE27A2DB31}">
      <dgm:prSet/>
      <dgm:spPr/>
      <dgm:t>
        <a:bodyPr/>
        <a:lstStyle/>
        <a:p>
          <a:endParaRPr lang="en-US" b="1">
            <a:latin typeface="Consolas" panose="020B0609020204030204" pitchFamily="49" charset="0"/>
          </a:endParaRPr>
        </a:p>
      </dgm:t>
    </dgm:pt>
    <dgm:pt modelId="{074B5120-479C-4F26-94D8-3698667E0921}">
      <dgm:prSet/>
      <dgm:spPr>
        <a:solidFill>
          <a:srgbClr val="FF481D"/>
        </a:solidFill>
      </dgm:spPr>
      <dgm:t>
        <a:bodyPr/>
        <a:lstStyle/>
        <a:p>
          <a:r>
            <a:rPr lang="en-US" b="1" dirty="0" smtClean="0">
              <a:solidFill>
                <a:schemeClr val="bg1"/>
              </a:solidFill>
              <a:latin typeface="Consolas" panose="020B0609020204030204" pitchFamily="49" charset="0"/>
            </a:rPr>
            <a:t>Competition</a:t>
          </a:r>
        </a:p>
      </dgm:t>
    </dgm:pt>
    <dgm:pt modelId="{765C0E9C-E464-4AD6-881B-21006E73BE65}" type="parTrans" cxnId="{76EA8460-730C-440C-A43B-3190918DA673}">
      <dgm:prSet/>
      <dgm:spPr/>
      <dgm:t>
        <a:bodyPr/>
        <a:lstStyle/>
        <a:p>
          <a:endParaRPr lang="en-US" b="1">
            <a:latin typeface="Consolas" panose="020B0609020204030204" pitchFamily="49" charset="0"/>
          </a:endParaRPr>
        </a:p>
      </dgm:t>
    </dgm:pt>
    <dgm:pt modelId="{4C977EED-63CB-4C22-BA09-9E171B75CFCF}" type="sibTrans" cxnId="{76EA8460-730C-440C-A43B-3190918DA673}">
      <dgm:prSet/>
      <dgm:spPr/>
      <dgm:t>
        <a:bodyPr/>
        <a:lstStyle/>
        <a:p>
          <a:endParaRPr lang="en-US" b="1">
            <a:latin typeface="Consolas" panose="020B0609020204030204" pitchFamily="49" charset="0"/>
          </a:endParaRPr>
        </a:p>
      </dgm:t>
    </dgm:pt>
    <dgm:pt modelId="{AB191F30-1771-42BA-8A1F-277C4E170520}">
      <dgm:prSet/>
      <dgm:spPr>
        <a:solidFill>
          <a:srgbClr val="00CC66"/>
        </a:solidFill>
      </dgm:spPr>
      <dgm:t>
        <a:bodyPr/>
        <a:lstStyle/>
        <a:p>
          <a:r>
            <a:rPr lang="en-US" b="1" dirty="0" smtClean="0">
              <a:latin typeface="Consolas" panose="020B0609020204030204" pitchFamily="49" charset="0"/>
            </a:rPr>
            <a:t>Conformity</a:t>
          </a:r>
        </a:p>
      </dgm:t>
    </dgm:pt>
    <dgm:pt modelId="{068D63D1-D3C5-49FE-8CFE-0B27C9AD8CA0}" type="parTrans" cxnId="{0A5F17A9-8029-4B45-AFA6-64796617DB34}">
      <dgm:prSet/>
      <dgm:spPr/>
      <dgm:t>
        <a:bodyPr/>
        <a:lstStyle/>
        <a:p>
          <a:endParaRPr lang="en-US" b="1">
            <a:latin typeface="Consolas" panose="020B0609020204030204" pitchFamily="49" charset="0"/>
          </a:endParaRPr>
        </a:p>
      </dgm:t>
    </dgm:pt>
    <dgm:pt modelId="{A3FA67EE-5F13-46A2-8834-4C00FD214FC4}" type="sibTrans" cxnId="{0A5F17A9-8029-4B45-AFA6-64796617DB34}">
      <dgm:prSet/>
      <dgm:spPr/>
      <dgm:t>
        <a:bodyPr/>
        <a:lstStyle/>
        <a:p>
          <a:endParaRPr lang="en-US" b="1">
            <a:latin typeface="Consolas" panose="020B0609020204030204" pitchFamily="49" charset="0"/>
          </a:endParaRPr>
        </a:p>
      </dgm:t>
    </dgm:pt>
    <dgm:pt modelId="{F05AE237-FF4D-4F28-91D0-4FBB4659A098}">
      <dgm:prSet/>
      <dgm:spPr>
        <a:solidFill>
          <a:srgbClr val="FF7C80"/>
        </a:solidFill>
      </dgm:spPr>
      <dgm:t>
        <a:bodyPr/>
        <a:lstStyle/>
        <a:p>
          <a:r>
            <a:rPr lang="en-US" b="1" dirty="0" smtClean="0">
              <a:latin typeface="Consolas" panose="020B0609020204030204" pitchFamily="49" charset="0"/>
            </a:rPr>
            <a:t>Coercion</a:t>
          </a:r>
          <a:endParaRPr lang="en-US" b="1" dirty="0">
            <a:latin typeface="Consolas" panose="020B0609020204030204" pitchFamily="49" charset="0"/>
          </a:endParaRPr>
        </a:p>
      </dgm:t>
    </dgm:pt>
    <dgm:pt modelId="{1A907F5F-78A0-4A29-B9A8-7F04FEE52C15}" type="parTrans" cxnId="{5D8872D0-B2C4-47B7-909C-C0D8CC3938C3}">
      <dgm:prSet/>
      <dgm:spPr/>
      <dgm:t>
        <a:bodyPr/>
        <a:lstStyle/>
        <a:p>
          <a:endParaRPr lang="en-US" b="1">
            <a:latin typeface="Consolas" panose="020B0609020204030204" pitchFamily="49" charset="0"/>
          </a:endParaRPr>
        </a:p>
      </dgm:t>
    </dgm:pt>
    <dgm:pt modelId="{0E5802C9-01D3-4D42-BC02-65115811E6F6}" type="sibTrans" cxnId="{5D8872D0-B2C4-47B7-909C-C0D8CC3938C3}">
      <dgm:prSet/>
      <dgm:spPr/>
      <dgm:t>
        <a:bodyPr/>
        <a:lstStyle/>
        <a:p>
          <a:endParaRPr lang="en-US" b="1">
            <a:latin typeface="Consolas" panose="020B0609020204030204" pitchFamily="49" charset="0"/>
          </a:endParaRPr>
        </a:p>
      </dgm:t>
    </dgm:pt>
    <dgm:pt modelId="{BC04B5A3-0A1D-40DE-9C35-593016AA5A7A}" type="pres">
      <dgm:prSet presAssocID="{F656E4C6-9C08-462D-812B-CBC3CF272925}" presName="Name0" presStyleCnt="0">
        <dgm:presLayoutVars>
          <dgm:chPref val="1"/>
          <dgm:dir/>
          <dgm:animOne val="branch"/>
          <dgm:animLvl val="lvl"/>
          <dgm:resizeHandles/>
        </dgm:presLayoutVars>
      </dgm:prSet>
      <dgm:spPr/>
      <dgm:t>
        <a:bodyPr/>
        <a:lstStyle/>
        <a:p>
          <a:endParaRPr lang="en-US"/>
        </a:p>
      </dgm:t>
    </dgm:pt>
    <dgm:pt modelId="{26AB8E07-6B39-488E-808C-8F7267741A61}" type="pres">
      <dgm:prSet presAssocID="{CDC5C818-3450-4E1C-A0F6-D7CBD2B0E555}" presName="vertOne" presStyleCnt="0"/>
      <dgm:spPr/>
      <dgm:t>
        <a:bodyPr/>
        <a:lstStyle/>
        <a:p>
          <a:endParaRPr lang="en-US"/>
        </a:p>
      </dgm:t>
    </dgm:pt>
    <dgm:pt modelId="{7CC6EBE6-ACC1-40C2-A19D-F6930675734D}" type="pres">
      <dgm:prSet presAssocID="{CDC5C818-3450-4E1C-A0F6-D7CBD2B0E555}" presName="txOne" presStyleLbl="node0" presStyleIdx="0" presStyleCnt="5">
        <dgm:presLayoutVars>
          <dgm:chPref val="3"/>
        </dgm:presLayoutVars>
      </dgm:prSet>
      <dgm:spPr/>
      <dgm:t>
        <a:bodyPr/>
        <a:lstStyle/>
        <a:p>
          <a:endParaRPr lang="en-US"/>
        </a:p>
      </dgm:t>
    </dgm:pt>
    <dgm:pt modelId="{B8946168-1FCC-4D63-B3A9-4D98D1B867FC}" type="pres">
      <dgm:prSet presAssocID="{CDC5C818-3450-4E1C-A0F6-D7CBD2B0E555}" presName="horzOne" presStyleCnt="0"/>
      <dgm:spPr/>
      <dgm:t>
        <a:bodyPr/>
        <a:lstStyle/>
        <a:p>
          <a:endParaRPr lang="en-US"/>
        </a:p>
      </dgm:t>
    </dgm:pt>
    <dgm:pt modelId="{6DB02208-DAD6-41F3-AB18-E6A2195F3E58}" type="pres">
      <dgm:prSet presAssocID="{F4589580-DFB2-45DA-95D9-C8275B24FF8D}" presName="sibSpaceOne" presStyleCnt="0"/>
      <dgm:spPr/>
      <dgm:t>
        <a:bodyPr/>
        <a:lstStyle/>
        <a:p>
          <a:endParaRPr lang="en-US"/>
        </a:p>
      </dgm:t>
    </dgm:pt>
    <dgm:pt modelId="{D55A8AE9-3DD4-4236-B241-3BD493A39B3D}" type="pres">
      <dgm:prSet presAssocID="{417188B4-42C7-4F5F-A4B4-FFB4C609EE8A}" presName="vertOne" presStyleCnt="0"/>
      <dgm:spPr/>
      <dgm:t>
        <a:bodyPr/>
        <a:lstStyle/>
        <a:p>
          <a:endParaRPr lang="en-US"/>
        </a:p>
      </dgm:t>
    </dgm:pt>
    <dgm:pt modelId="{6E46C801-6C6D-4CA0-A20A-DC82FA7DA5AE}" type="pres">
      <dgm:prSet presAssocID="{417188B4-42C7-4F5F-A4B4-FFB4C609EE8A}" presName="txOne" presStyleLbl="node0" presStyleIdx="1" presStyleCnt="5">
        <dgm:presLayoutVars>
          <dgm:chPref val="3"/>
        </dgm:presLayoutVars>
      </dgm:prSet>
      <dgm:spPr/>
      <dgm:t>
        <a:bodyPr/>
        <a:lstStyle/>
        <a:p>
          <a:endParaRPr lang="en-US"/>
        </a:p>
      </dgm:t>
    </dgm:pt>
    <dgm:pt modelId="{AA66B41F-8244-4DDD-8C37-1718157E5113}" type="pres">
      <dgm:prSet presAssocID="{417188B4-42C7-4F5F-A4B4-FFB4C609EE8A}" presName="horzOne" presStyleCnt="0"/>
      <dgm:spPr/>
      <dgm:t>
        <a:bodyPr/>
        <a:lstStyle/>
        <a:p>
          <a:endParaRPr lang="en-US"/>
        </a:p>
      </dgm:t>
    </dgm:pt>
    <dgm:pt modelId="{4E2B164F-6C97-4CA2-B007-7421EE7A0F04}" type="pres">
      <dgm:prSet presAssocID="{2CA023C2-61A4-475D-A24C-F2B8E507298A}" presName="sibSpaceOne" presStyleCnt="0"/>
      <dgm:spPr/>
      <dgm:t>
        <a:bodyPr/>
        <a:lstStyle/>
        <a:p>
          <a:endParaRPr lang="en-US"/>
        </a:p>
      </dgm:t>
    </dgm:pt>
    <dgm:pt modelId="{E12040A1-79B0-4EA2-ABF2-7065BC1D05A0}" type="pres">
      <dgm:prSet presAssocID="{074B5120-479C-4F26-94D8-3698667E0921}" presName="vertOne" presStyleCnt="0"/>
      <dgm:spPr/>
      <dgm:t>
        <a:bodyPr/>
        <a:lstStyle/>
        <a:p>
          <a:endParaRPr lang="en-US"/>
        </a:p>
      </dgm:t>
    </dgm:pt>
    <dgm:pt modelId="{CB5F63ED-17F4-44C3-A19C-279793F7D647}" type="pres">
      <dgm:prSet presAssocID="{074B5120-479C-4F26-94D8-3698667E0921}" presName="txOne" presStyleLbl="node0" presStyleIdx="2" presStyleCnt="5">
        <dgm:presLayoutVars>
          <dgm:chPref val="3"/>
        </dgm:presLayoutVars>
      </dgm:prSet>
      <dgm:spPr/>
      <dgm:t>
        <a:bodyPr/>
        <a:lstStyle/>
        <a:p>
          <a:endParaRPr lang="en-US"/>
        </a:p>
      </dgm:t>
    </dgm:pt>
    <dgm:pt modelId="{A1432BB6-D05B-4FC4-8BE0-934B8A1E0C70}" type="pres">
      <dgm:prSet presAssocID="{074B5120-479C-4F26-94D8-3698667E0921}" presName="horzOne" presStyleCnt="0"/>
      <dgm:spPr/>
      <dgm:t>
        <a:bodyPr/>
        <a:lstStyle/>
        <a:p>
          <a:endParaRPr lang="en-US"/>
        </a:p>
      </dgm:t>
    </dgm:pt>
    <dgm:pt modelId="{D8CB9EA0-E7BD-4D06-8589-0A0F1F2C1642}" type="pres">
      <dgm:prSet presAssocID="{4C977EED-63CB-4C22-BA09-9E171B75CFCF}" presName="sibSpaceOne" presStyleCnt="0"/>
      <dgm:spPr/>
      <dgm:t>
        <a:bodyPr/>
        <a:lstStyle/>
        <a:p>
          <a:endParaRPr lang="en-US"/>
        </a:p>
      </dgm:t>
    </dgm:pt>
    <dgm:pt modelId="{3D36B9BE-8798-41BE-9F8B-E81C83C3CFE3}" type="pres">
      <dgm:prSet presAssocID="{AB191F30-1771-42BA-8A1F-277C4E170520}" presName="vertOne" presStyleCnt="0"/>
      <dgm:spPr/>
      <dgm:t>
        <a:bodyPr/>
        <a:lstStyle/>
        <a:p>
          <a:endParaRPr lang="en-US"/>
        </a:p>
      </dgm:t>
    </dgm:pt>
    <dgm:pt modelId="{2923239A-D898-4A14-8116-42CE92CA3A5D}" type="pres">
      <dgm:prSet presAssocID="{AB191F30-1771-42BA-8A1F-277C4E170520}" presName="txOne" presStyleLbl="node0" presStyleIdx="3" presStyleCnt="5">
        <dgm:presLayoutVars>
          <dgm:chPref val="3"/>
        </dgm:presLayoutVars>
      </dgm:prSet>
      <dgm:spPr/>
      <dgm:t>
        <a:bodyPr/>
        <a:lstStyle/>
        <a:p>
          <a:endParaRPr lang="en-US"/>
        </a:p>
      </dgm:t>
    </dgm:pt>
    <dgm:pt modelId="{0E7E9E8B-488C-4823-9FB9-53FB19BBBE7B}" type="pres">
      <dgm:prSet presAssocID="{AB191F30-1771-42BA-8A1F-277C4E170520}" presName="horzOne" presStyleCnt="0"/>
      <dgm:spPr/>
      <dgm:t>
        <a:bodyPr/>
        <a:lstStyle/>
        <a:p>
          <a:endParaRPr lang="en-US"/>
        </a:p>
      </dgm:t>
    </dgm:pt>
    <dgm:pt modelId="{84CF513B-887E-45BE-84E8-6EEBC02D1865}" type="pres">
      <dgm:prSet presAssocID="{A3FA67EE-5F13-46A2-8834-4C00FD214FC4}" presName="sibSpaceOne" presStyleCnt="0"/>
      <dgm:spPr/>
      <dgm:t>
        <a:bodyPr/>
        <a:lstStyle/>
        <a:p>
          <a:endParaRPr lang="en-US"/>
        </a:p>
      </dgm:t>
    </dgm:pt>
    <dgm:pt modelId="{003F0289-56F4-48D9-8FC9-C9DF8DAA6FD6}" type="pres">
      <dgm:prSet presAssocID="{F05AE237-FF4D-4F28-91D0-4FBB4659A098}" presName="vertOne" presStyleCnt="0"/>
      <dgm:spPr/>
      <dgm:t>
        <a:bodyPr/>
        <a:lstStyle/>
        <a:p>
          <a:endParaRPr lang="en-US"/>
        </a:p>
      </dgm:t>
    </dgm:pt>
    <dgm:pt modelId="{A467FDFE-21DA-432C-9EFE-703A1DCCCBA1}" type="pres">
      <dgm:prSet presAssocID="{F05AE237-FF4D-4F28-91D0-4FBB4659A098}" presName="txOne" presStyleLbl="node0" presStyleIdx="4" presStyleCnt="5">
        <dgm:presLayoutVars>
          <dgm:chPref val="3"/>
        </dgm:presLayoutVars>
      </dgm:prSet>
      <dgm:spPr/>
      <dgm:t>
        <a:bodyPr/>
        <a:lstStyle/>
        <a:p>
          <a:endParaRPr lang="en-US"/>
        </a:p>
      </dgm:t>
    </dgm:pt>
    <dgm:pt modelId="{2FD99E10-D78B-4785-A9E9-A3570C296159}" type="pres">
      <dgm:prSet presAssocID="{F05AE237-FF4D-4F28-91D0-4FBB4659A098}" presName="horzOne" presStyleCnt="0"/>
      <dgm:spPr/>
      <dgm:t>
        <a:bodyPr/>
        <a:lstStyle/>
        <a:p>
          <a:endParaRPr lang="en-US"/>
        </a:p>
      </dgm:t>
    </dgm:pt>
  </dgm:ptLst>
  <dgm:cxnLst>
    <dgm:cxn modelId="{9B57EC22-283E-4590-A3E5-DA7792C1125B}" type="presOf" srcId="{F656E4C6-9C08-462D-812B-CBC3CF272925}" destId="{BC04B5A3-0A1D-40DE-9C35-593016AA5A7A}" srcOrd="0" destOrd="0" presId="urn:microsoft.com/office/officeart/2005/8/layout/architecture"/>
    <dgm:cxn modelId="{A4F45A0C-DAA0-4E57-97F3-546EA361E45C}" srcId="{F656E4C6-9C08-462D-812B-CBC3CF272925}" destId="{CDC5C818-3450-4E1C-A0F6-D7CBD2B0E555}" srcOrd="0" destOrd="0" parTransId="{23510618-E646-402C-9F1E-B3EFADCAA110}" sibTransId="{F4589580-DFB2-45DA-95D9-C8275B24FF8D}"/>
    <dgm:cxn modelId="{A1442EE1-A75B-4C91-A246-F8C507C255A6}" type="presOf" srcId="{CDC5C818-3450-4E1C-A0F6-D7CBD2B0E555}" destId="{7CC6EBE6-ACC1-40C2-A19D-F6930675734D}" srcOrd="0" destOrd="0" presId="urn:microsoft.com/office/officeart/2005/8/layout/architecture"/>
    <dgm:cxn modelId="{EEAC71DB-A32E-48BB-AFA9-F0A63C2F02CF}" type="presOf" srcId="{F05AE237-FF4D-4F28-91D0-4FBB4659A098}" destId="{A467FDFE-21DA-432C-9EFE-703A1DCCCBA1}" srcOrd="0" destOrd="0" presId="urn:microsoft.com/office/officeart/2005/8/layout/architecture"/>
    <dgm:cxn modelId="{7912449C-42FF-4C7A-A4BC-127272E5F224}" type="presOf" srcId="{AB191F30-1771-42BA-8A1F-277C4E170520}" destId="{2923239A-D898-4A14-8116-42CE92CA3A5D}" srcOrd="0" destOrd="0" presId="urn:microsoft.com/office/officeart/2005/8/layout/architecture"/>
    <dgm:cxn modelId="{0564C161-171E-41D3-81A3-6EBB06E0F813}" type="presOf" srcId="{417188B4-42C7-4F5F-A4B4-FFB4C609EE8A}" destId="{6E46C801-6C6D-4CA0-A20A-DC82FA7DA5AE}" srcOrd="0" destOrd="0" presId="urn:microsoft.com/office/officeart/2005/8/layout/architecture"/>
    <dgm:cxn modelId="{0A5F17A9-8029-4B45-AFA6-64796617DB34}" srcId="{F656E4C6-9C08-462D-812B-CBC3CF272925}" destId="{AB191F30-1771-42BA-8A1F-277C4E170520}" srcOrd="3" destOrd="0" parTransId="{068D63D1-D3C5-49FE-8CFE-0B27C9AD8CA0}" sibTransId="{A3FA67EE-5F13-46A2-8834-4C00FD214FC4}"/>
    <dgm:cxn modelId="{5D8872D0-B2C4-47B7-909C-C0D8CC3938C3}" srcId="{F656E4C6-9C08-462D-812B-CBC3CF272925}" destId="{F05AE237-FF4D-4F28-91D0-4FBB4659A098}" srcOrd="4" destOrd="0" parTransId="{1A907F5F-78A0-4A29-B9A8-7F04FEE52C15}" sibTransId="{0E5802C9-01D3-4D42-BC02-65115811E6F6}"/>
    <dgm:cxn modelId="{76EA8460-730C-440C-A43B-3190918DA673}" srcId="{F656E4C6-9C08-462D-812B-CBC3CF272925}" destId="{074B5120-479C-4F26-94D8-3698667E0921}" srcOrd="2" destOrd="0" parTransId="{765C0E9C-E464-4AD6-881B-21006E73BE65}" sibTransId="{4C977EED-63CB-4C22-BA09-9E171B75CFCF}"/>
    <dgm:cxn modelId="{99B4ADC9-B410-4587-B26C-1E40A3F210BE}" type="presOf" srcId="{074B5120-479C-4F26-94D8-3698667E0921}" destId="{CB5F63ED-17F4-44C3-A19C-279793F7D647}" srcOrd="0" destOrd="0" presId="urn:microsoft.com/office/officeart/2005/8/layout/architecture"/>
    <dgm:cxn modelId="{3FC87596-7CEB-4334-AE4E-24BE27A2DB31}" srcId="{F656E4C6-9C08-462D-812B-CBC3CF272925}" destId="{417188B4-42C7-4F5F-A4B4-FFB4C609EE8A}" srcOrd="1" destOrd="0" parTransId="{B47A0545-EC9E-4D7B-8806-B0BA10EC849E}" sibTransId="{2CA023C2-61A4-475D-A24C-F2B8E507298A}"/>
    <dgm:cxn modelId="{76308185-14A4-477B-9FBF-60B3D64FF0C8}" type="presParOf" srcId="{BC04B5A3-0A1D-40DE-9C35-593016AA5A7A}" destId="{26AB8E07-6B39-488E-808C-8F7267741A61}" srcOrd="0" destOrd="0" presId="urn:microsoft.com/office/officeart/2005/8/layout/architecture"/>
    <dgm:cxn modelId="{34D405E7-B08D-4122-979A-B387528A181F}" type="presParOf" srcId="{26AB8E07-6B39-488E-808C-8F7267741A61}" destId="{7CC6EBE6-ACC1-40C2-A19D-F6930675734D}" srcOrd="0" destOrd="0" presId="urn:microsoft.com/office/officeart/2005/8/layout/architecture"/>
    <dgm:cxn modelId="{E95508CC-BBB8-4136-9967-B8CDE4E3C699}" type="presParOf" srcId="{26AB8E07-6B39-488E-808C-8F7267741A61}" destId="{B8946168-1FCC-4D63-B3A9-4D98D1B867FC}" srcOrd="1" destOrd="0" presId="urn:microsoft.com/office/officeart/2005/8/layout/architecture"/>
    <dgm:cxn modelId="{3C6CF751-C991-4674-99A9-4DBEE12B53D4}" type="presParOf" srcId="{BC04B5A3-0A1D-40DE-9C35-593016AA5A7A}" destId="{6DB02208-DAD6-41F3-AB18-E6A2195F3E58}" srcOrd="1" destOrd="0" presId="urn:microsoft.com/office/officeart/2005/8/layout/architecture"/>
    <dgm:cxn modelId="{89953173-B4F3-4CF8-9534-9CDB11FF19B7}" type="presParOf" srcId="{BC04B5A3-0A1D-40DE-9C35-593016AA5A7A}" destId="{D55A8AE9-3DD4-4236-B241-3BD493A39B3D}" srcOrd="2" destOrd="0" presId="urn:microsoft.com/office/officeart/2005/8/layout/architecture"/>
    <dgm:cxn modelId="{0C3A8048-C47E-4144-9120-0B06603B3B5A}" type="presParOf" srcId="{D55A8AE9-3DD4-4236-B241-3BD493A39B3D}" destId="{6E46C801-6C6D-4CA0-A20A-DC82FA7DA5AE}" srcOrd="0" destOrd="0" presId="urn:microsoft.com/office/officeart/2005/8/layout/architecture"/>
    <dgm:cxn modelId="{984B234E-8120-4D4C-BDAB-0C7E1CBD7F10}" type="presParOf" srcId="{D55A8AE9-3DD4-4236-B241-3BD493A39B3D}" destId="{AA66B41F-8244-4DDD-8C37-1718157E5113}" srcOrd="1" destOrd="0" presId="urn:microsoft.com/office/officeart/2005/8/layout/architecture"/>
    <dgm:cxn modelId="{7455263D-786F-4475-A68D-4F4770D8EF15}" type="presParOf" srcId="{BC04B5A3-0A1D-40DE-9C35-593016AA5A7A}" destId="{4E2B164F-6C97-4CA2-B007-7421EE7A0F04}" srcOrd="3" destOrd="0" presId="urn:microsoft.com/office/officeart/2005/8/layout/architecture"/>
    <dgm:cxn modelId="{2FD0EE7E-9317-4F82-BCB2-4E975F274173}" type="presParOf" srcId="{BC04B5A3-0A1D-40DE-9C35-593016AA5A7A}" destId="{E12040A1-79B0-4EA2-ABF2-7065BC1D05A0}" srcOrd="4" destOrd="0" presId="urn:microsoft.com/office/officeart/2005/8/layout/architecture"/>
    <dgm:cxn modelId="{7AE10647-0D80-495E-978E-BE1239FB728D}" type="presParOf" srcId="{E12040A1-79B0-4EA2-ABF2-7065BC1D05A0}" destId="{CB5F63ED-17F4-44C3-A19C-279793F7D647}" srcOrd="0" destOrd="0" presId="urn:microsoft.com/office/officeart/2005/8/layout/architecture"/>
    <dgm:cxn modelId="{40F260A0-1EC0-4ADD-AF10-F40499F76DB0}" type="presParOf" srcId="{E12040A1-79B0-4EA2-ABF2-7065BC1D05A0}" destId="{A1432BB6-D05B-4FC4-8BE0-934B8A1E0C70}" srcOrd="1" destOrd="0" presId="urn:microsoft.com/office/officeart/2005/8/layout/architecture"/>
    <dgm:cxn modelId="{6726704F-6227-4E35-815F-FD21333965F7}" type="presParOf" srcId="{BC04B5A3-0A1D-40DE-9C35-593016AA5A7A}" destId="{D8CB9EA0-E7BD-4D06-8589-0A0F1F2C1642}" srcOrd="5" destOrd="0" presId="urn:microsoft.com/office/officeart/2005/8/layout/architecture"/>
    <dgm:cxn modelId="{5A8E9B6D-9B3E-4F92-B0E0-C8D021E65775}" type="presParOf" srcId="{BC04B5A3-0A1D-40DE-9C35-593016AA5A7A}" destId="{3D36B9BE-8798-41BE-9F8B-E81C83C3CFE3}" srcOrd="6" destOrd="0" presId="urn:microsoft.com/office/officeart/2005/8/layout/architecture"/>
    <dgm:cxn modelId="{03B69B97-3386-4955-952D-4192E8EB1372}" type="presParOf" srcId="{3D36B9BE-8798-41BE-9F8B-E81C83C3CFE3}" destId="{2923239A-D898-4A14-8116-42CE92CA3A5D}" srcOrd="0" destOrd="0" presId="urn:microsoft.com/office/officeart/2005/8/layout/architecture"/>
    <dgm:cxn modelId="{D6F6092C-812D-4D96-AC3F-B1B05834725C}" type="presParOf" srcId="{3D36B9BE-8798-41BE-9F8B-E81C83C3CFE3}" destId="{0E7E9E8B-488C-4823-9FB9-53FB19BBBE7B}" srcOrd="1" destOrd="0" presId="urn:microsoft.com/office/officeart/2005/8/layout/architecture"/>
    <dgm:cxn modelId="{234EBAB3-C2F8-4421-AF39-9E5B7B389D23}" type="presParOf" srcId="{BC04B5A3-0A1D-40DE-9C35-593016AA5A7A}" destId="{84CF513B-887E-45BE-84E8-6EEBC02D1865}" srcOrd="7" destOrd="0" presId="urn:microsoft.com/office/officeart/2005/8/layout/architecture"/>
    <dgm:cxn modelId="{013859F2-A8CA-4241-8251-DCDCD422AF25}" type="presParOf" srcId="{BC04B5A3-0A1D-40DE-9C35-593016AA5A7A}" destId="{003F0289-56F4-48D9-8FC9-C9DF8DAA6FD6}" srcOrd="8" destOrd="0" presId="urn:microsoft.com/office/officeart/2005/8/layout/architecture"/>
    <dgm:cxn modelId="{2A4EF9EA-F4FE-4A6F-AADB-F74C616CE985}" type="presParOf" srcId="{003F0289-56F4-48D9-8FC9-C9DF8DAA6FD6}" destId="{A467FDFE-21DA-432C-9EFE-703A1DCCCBA1}" srcOrd="0" destOrd="0" presId="urn:microsoft.com/office/officeart/2005/8/layout/architecture"/>
    <dgm:cxn modelId="{8E9B6C50-F716-4856-8BD0-9DFCF978F299}" type="presParOf" srcId="{003F0289-56F4-48D9-8FC9-C9DF8DAA6FD6}" destId="{2FD99E10-D78B-4785-A9E9-A3570C296159}" srcOrd="1" destOrd="0" presId="urn:microsoft.com/office/officeart/2005/8/layout/architecture"/>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5405A0-6EDD-4179-8BF2-56AEA88970EC}"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ECAE90B3-4D0A-4E94-AA01-CA6B2E95AFE8}">
      <dgm:prSet phldrT="[Text]" custT="1"/>
      <dgm:spPr/>
      <dgm:t>
        <a:bodyPr/>
        <a:lstStyle/>
        <a:p>
          <a:r>
            <a:rPr lang="en-US" sz="1800" dirty="0" smtClean="0">
              <a:latin typeface="Consolas" panose="020B0609020204030204" pitchFamily="49" charset="0"/>
            </a:rPr>
            <a:t>The </a:t>
          </a:r>
          <a:r>
            <a:rPr lang="en-US" sz="1800" b="1" dirty="0" smtClean="0">
              <a:latin typeface="Consolas" panose="020B0609020204030204" pitchFamily="49" charset="0"/>
            </a:rPr>
            <a:t>most basic type </a:t>
          </a:r>
          <a:r>
            <a:rPr lang="en-US" sz="1800" dirty="0" smtClean="0">
              <a:latin typeface="Consolas" panose="020B0609020204030204" pitchFamily="49" charset="0"/>
            </a:rPr>
            <a:t>of interaction. </a:t>
          </a:r>
          <a:endParaRPr lang="en-US" sz="1800" dirty="0">
            <a:latin typeface="Consolas" panose="020B0609020204030204" pitchFamily="49" charset="0"/>
          </a:endParaRPr>
        </a:p>
      </dgm:t>
    </dgm:pt>
    <dgm:pt modelId="{3ECEB2CF-7393-4CD6-A919-038468A8A715}" type="parTrans" cxnId="{E7D2CDBB-1DDD-4F1A-90AF-D286B5C4C044}">
      <dgm:prSet/>
      <dgm:spPr/>
      <dgm:t>
        <a:bodyPr/>
        <a:lstStyle/>
        <a:p>
          <a:endParaRPr lang="en-US" sz="2000">
            <a:latin typeface="Consolas" panose="020B0609020204030204" pitchFamily="49" charset="0"/>
          </a:endParaRPr>
        </a:p>
      </dgm:t>
    </dgm:pt>
    <dgm:pt modelId="{CB23C797-110B-4C04-97D8-75C7C9976E27}" type="sibTrans" cxnId="{E7D2CDBB-1DDD-4F1A-90AF-D286B5C4C044}">
      <dgm:prSet/>
      <dgm:spPr/>
      <dgm:t>
        <a:bodyPr/>
        <a:lstStyle/>
        <a:p>
          <a:endParaRPr lang="en-US" sz="2000">
            <a:latin typeface="Consolas" panose="020B0609020204030204" pitchFamily="49" charset="0"/>
          </a:endParaRPr>
        </a:p>
      </dgm:t>
    </dgm:pt>
    <dgm:pt modelId="{1EF3A1ED-EC5E-4DCA-B622-22B5751CFB4D}">
      <dgm:prSet phldrT="[Text]" custT="1"/>
      <dgm:spPr/>
      <dgm:t>
        <a:bodyPr/>
        <a:lstStyle/>
        <a:p>
          <a:r>
            <a:rPr lang="en-US" sz="1800" dirty="0" smtClean="0">
              <a:latin typeface="Consolas" panose="020B0609020204030204" pitchFamily="49" charset="0"/>
            </a:rPr>
            <a:t>An individual or a group </a:t>
          </a:r>
          <a:r>
            <a:rPr lang="en-US" sz="1800" b="1" dirty="0" smtClean="0">
              <a:latin typeface="Consolas" panose="020B0609020204030204" pitchFamily="49" charset="0"/>
            </a:rPr>
            <a:t>acts in a certain way toward another individual or group to receive a reward. </a:t>
          </a:r>
          <a:endParaRPr lang="en-US" sz="1800" dirty="0">
            <a:latin typeface="Consolas" panose="020B0609020204030204" pitchFamily="49" charset="0"/>
          </a:endParaRPr>
        </a:p>
      </dgm:t>
    </dgm:pt>
    <dgm:pt modelId="{D06BC112-6D4C-4CA6-8965-20BB2030192C}" type="parTrans" cxnId="{C6F212B1-DB6F-419B-BDB2-B77B31254EB5}">
      <dgm:prSet/>
      <dgm:spPr/>
      <dgm:t>
        <a:bodyPr/>
        <a:lstStyle/>
        <a:p>
          <a:endParaRPr lang="en-US"/>
        </a:p>
      </dgm:t>
    </dgm:pt>
    <dgm:pt modelId="{39E0E12A-A0CB-411C-890F-2869BB49C3C1}" type="sibTrans" cxnId="{C6F212B1-DB6F-419B-BDB2-B77B31254EB5}">
      <dgm:prSet/>
      <dgm:spPr/>
      <dgm:t>
        <a:bodyPr/>
        <a:lstStyle/>
        <a:p>
          <a:endParaRPr lang="en-US"/>
        </a:p>
      </dgm:t>
    </dgm:pt>
    <dgm:pt modelId="{B0DDE62F-281D-4A33-AE26-B943ADF274FD}" type="pres">
      <dgm:prSet presAssocID="{2A5405A0-6EDD-4179-8BF2-56AEA88970EC}" presName="vert0" presStyleCnt="0">
        <dgm:presLayoutVars>
          <dgm:dir/>
          <dgm:animOne val="branch"/>
          <dgm:animLvl val="lvl"/>
        </dgm:presLayoutVars>
      </dgm:prSet>
      <dgm:spPr/>
      <dgm:t>
        <a:bodyPr/>
        <a:lstStyle/>
        <a:p>
          <a:endParaRPr lang="en-US"/>
        </a:p>
      </dgm:t>
    </dgm:pt>
    <dgm:pt modelId="{9ADAD711-5E7B-4CF0-9EA9-0A5C332076A4}" type="pres">
      <dgm:prSet presAssocID="{ECAE90B3-4D0A-4E94-AA01-CA6B2E95AFE8}" presName="thickLine" presStyleLbl="alignNode1" presStyleIdx="0" presStyleCnt="2"/>
      <dgm:spPr/>
      <dgm:t>
        <a:bodyPr/>
        <a:lstStyle/>
        <a:p>
          <a:endParaRPr lang="en-US"/>
        </a:p>
      </dgm:t>
    </dgm:pt>
    <dgm:pt modelId="{FCD8DCA0-A70B-4AE5-9A3A-CD6DBEDFD273}" type="pres">
      <dgm:prSet presAssocID="{ECAE90B3-4D0A-4E94-AA01-CA6B2E95AFE8}" presName="horz1" presStyleCnt="0"/>
      <dgm:spPr/>
      <dgm:t>
        <a:bodyPr/>
        <a:lstStyle/>
        <a:p>
          <a:endParaRPr lang="en-US"/>
        </a:p>
      </dgm:t>
    </dgm:pt>
    <dgm:pt modelId="{BAEA836B-8CBC-4F12-946A-AA0D176984BD}" type="pres">
      <dgm:prSet presAssocID="{ECAE90B3-4D0A-4E94-AA01-CA6B2E95AFE8}" presName="tx1" presStyleLbl="revTx" presStyleIdx="0" presStyleCnt="2"/>
      <dgm:spPr/>
      <dgm:t>
        <a:bodyPr/>
        <a:lstStyle/>
        <a:p>
          <a:endParaRPr lang="en-US"/>
        </a:p>
      </dgm:t>
    </dgm:pt>
    <dgm:pt modelId="{ED667923-2ADF-4DB3-B8C1-CE50C721C4A8}" type="pres">
      <dgm:prSet presAssocID="{ECAE90B3-4D0A-4E94-AA01-CA6B2E95AFE8}" presName="vert1" presStyleCnt="0"/>
      <dgm:spPr/>
      <dgm:t>
        <a:bodyPr/>
        <a:lstStyle/>
        <a:p>
          <a:endParaRPr lang="en-US"/>
        </a:p>
      </dgm:t>
    </dgm:pt>
    <dgm:pt modelId="{B190FFD5-FA92-40FB-A8AD-6F2ABA9F70A2}" type="pres">
      <dgm:prSet presAssocID="{1EF3A1ED-EC5E-4DCA-B622-22B5751CFB4D}" presName="thickLine" presStyleLbl="alignNode1" presStyleIdx="1" presStyleCnt="2"/>
      <dgm:spPr/>
      <dgm:t>
        <a:bodyPr/>
        <a:lstStyle/>
        <a:p>
          <a:endParaRPr lang="en-US"/>
        </a:p>
      </dgm:t>
    </dgm:pt>
    <dgm:pt modelId="{D1D12703-764E-43B6-8BA1-545C63EAE48F}" type="pres">
      <dgm:prSet presAssocID="{1EF3A1ED-EC5E-4DCA-B622-22B5751CFB4D}" presName="horz1" presStyleCnt="0"/>
      <dgm:spPr/>
      <dgm:t>
        <a:bodyPr/>
        <a:lstStyle/>
        <a:p>
          <a:endParaRPr lang="en-US"/>
        </a:p>
      </dgm:t>
    </dgm:pt>
    <dgm:pt modelId="{C456AB48-AA61-4D09-9858-CD68A001AB42}" type="pres">
      <dgm:prSet presAssocID="{1EF3A1ED-EC5E-4DCA-B622-22B5751CFB4D}" presName="tx1" presStyleLbl="revTx" presStyleIdx="1" presStyleCnt="2"/>
      <dgm:spPr/>
      <dgm:t>
        <a:bodyPr/>
        <a:lstStyle/>
        <a:p>
          <a:endParaRPr lang="en-US"/>
        </a:p>
      </dgm:t>
    </dgm:pt>
    <dgm:pt modelId="{01F4FCCA-394D-40C2-AB45-7CE7984DF7DE}" type="pres">
      <dgm:prSet presAssocID="{1EF3A1ED-EC5E-4DCA-B622-22B5751CFB4D}" presName="vert1" presStyleCnt="0"/>
      <dgm:spPr/>
      <dgm:t>
        <a:bodyPr/>
        <a:lstStyle/>
        <a:p>
          <a:endParaRPr lang="en-US"/>
        </a:p>
      </dgm:t>
    </dgm:pt>
  </dgm:ptLst>
  <dgm:cxnLst>
    <dgm:cxn modelId="{CA9C673A-666F-4005-997D-B0DD071AE886}" type="presOf" srcId="{2A5405A0-6EDD-4179-8BF2-56AEA88970EC}" destId="{B0DDE62F-281D-4A33-AE26-B943ADF274FD}" srcOrd="0" destOrd="0" presId="urn:microsoft.com/office/officeart/2008/layout/LinedList"/>
    <dgm:cxn modelId="{C6F212B1-DB6F-419B-BDB2-B77B31254EB5}" srcId="{2A5405A0-6EDD-4179-8BF2-56AEA88970EC}" destId="{1EF3A1ED-EC5E-4DCA-B622-22B5751CFB4D}" srcOrd="1" destOrd="0" parTransId="{D06BC112-6D4C-4CA6-8965-20BB2030192C}" sibTransId="{39E0E12A-A0CB-411C-890F-2869BB49C3C1}"/>
    <dgm:cxn modelId="{E7D2CDBB-1DDD-4F1A-90AF-D286B5C4C044}" srcId="{2A5405A0-6EDD-4179-8BF2-56AEA88970EC}" destId="{ECAE90B3-4D0A-4E94-AA01-CA6B2E95AFE8}" srcOrd="0" destOrd="0" parTransId="{3ECEB2CF-7393-4CD6-A919-038468A8A715}" sibTransId="{CB23C797-110B-4C04-97D8-75C7C9976E27}"/>
    <dgm:cxn modelId="{2470F3EE-6162-4E98-91DA-B43586B35089}" type="presOf" srcId="{1EF3A1ED-EC5E-4DCA-B622-22B5751CFB4D}" destId="{C456AB48-AA61-4D09-9858-CD68A001AB42}" srcOrd="0" destOrd="0" presId="urn:microsoft.com/office/officeart/2008/layout/LinedList"/>
    <dgm:cxn modelId="{05E9A090-AF51-45B5-86E8-14E6EDDA394B}" type="presOf" srcId="{ECAE90B3-4D0A-4E94-AA01-CA6B2E95AFE8}" destId="{BAEA836B-8CBC-4F12-946A-AA0D176984BD}" srcOrd="0" destOrd="0" presId="urn:microsoft.com/office/officeart/2008/layout/LinedList"/>
    <dgm:cxn modelId="{38649853-617D-4688-9EC6-754FDDEA955E}" type="presParOf" srcId="{B0DDE62F-281D-4A33-AE26-B943ADF274FD}" destId="{9ADAD711-5E7B-4CF0-9EA9-0A5C332076A4}" srcOrd="0" destOrd="0" presId="urn:microsoft.com/office/officeart/2008/layout/LinedList"/>
    <dgm:cxn modelId="{4E25A234-BD43-4216-9C7D-A0ACEE644130}" type="presParOf" srcId="{B0DDE62F-281D-4A33-AE26-B943ADF274FD}" destId="{FCD8DCA0-A70B-4AE5-9A3A-CD6DBEDFD273}" srcOrd="1" destOrd="0" presId="urn:microsoft.com/office/officeart/2008/layout/LinedList"/>
    <dgm:cxn modelId="{2CA5D1E5-C52A-490F-B6E8-D264A50D763F}" type="presParOf" srcId="{FCD8DCA0-A70B-4AE5-9A3A-CD6DBEDFD273}" destId="{BAEA836B-8CBC-4F12-946A-AA0D176984BD}" srcOrd="0" destOrd="0" presId="urn:microsoft.com/office/officeart/2008/layout/LinedList"/>
    <dgm:cxn modelId="{4D54C285-F5C5-421A-9A49-52F1693E3DCB}" type="presParOf" srcId="{FCD8DCA0-A70B-4AE5-9A3A-CD6DBEDFD273}" destId="{ED667923-2ADF-4DB3-B8C1-CE50C721C4A8}" srcOrd="1" destOrd="0" presId="urn:microsoft.com/office/officeart/2008/layout/LinedList"/>
    <dgm:cxn modelId="{EB9E2506-1C92-4ED7-9DE7-16F73EA3C659}" type="presParOf" srcId="{B0DDE62F-281D-4A33-AE26-B943ADF274FD}" destId="{B190FFD5-FA92-40FB-A8AD-6F2ABA9F70A2}" srcOrd="2" destOrd="0" presId="urn:microsoft.com/office/officeart/2008/layout/LinedList"/>
    <dgm:cxn modelId="{BCAA7C43-4F74-4843-BA41-3BBD7DB54C41}" type="presParOf" srcId="{B0DDE62F-281D-4A33-AE26-B943ADF274FD}" destId="{D1D12703-764E-43B6-8BA1-545C63EAE48F}" srcOrd="3" destOrd="0" presId="urn:microsoft.com/office/officeart/2008/layout/LinedList"/>
    <dgm:cxn modelId="{CC73BD58-8344-4383-80CB-BDC5B433525E}" type="presParOf" srcId="{D1D12703-764E-43B6-8BA1-545C63EAE48F}" destId="{C456AB48-AA61-4D09-9858-CD68A001AB42}" srcOrd="0" destOrd="0" presId="urn:microsoft.com/office/officeart/2008/layout/LinedList"/>
    <dgm:cxn modelId="{691248EF-B306-439F-8D41-24CA86FA66C2}" type="presParOf" srcId="{D1D12703-764E-43B6-8BA1-545C63EAE48F}" destId="{01F4FCCA-394D-40C2-AB45-7CE7984DF7D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485156B-8AE1-46FA-A16E-6835E1386C0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1A6A9A1-1043-4763-8E3B-49CDA47FDB3B}">
      <dgm:prSet phldrT="[Text]"/>
      <dgm:spPr>
        <a:solidFill>
          <a:srgbClr val="00B0F0"/>
        </a:solidFill>
      </dgm:spPr>
      <dgm:t>
        <a:bodyPr/>
        <a:lstStyle/>
        <a:p>
          <a:pPr algn="ctr"/>
          <a:r>
            <a:rPr lang="en-US" b="1" dirty="0" smtClean="0">
              <a:solidFill>
                <a:schemeClr val="bg1"/>
              </a:solidFill>
              <a:latin typeface="Consolas" panose="020B0609020204030204" pitchFamily="49" charset="0"/>
            </a:rPr>
            <a:t>1. Exchange</a:t>
          </a:r>
          <a:endParaRPr lang="en-US" b="1" dirty="0">
            <a:solidFill>
              <a:schemeClr val="bg1"/>
            </a:solidFill>
            <a:latin typeface="Consolas" panose="020B0609020204030204" pitchFamily="49" charset="0"/>
          </a:endParaRPr>
        </a:p>
      </dgm:t>
    </dgm:pt>
    <dgm:pt modelId="{7DFFFD6C-BEAB-4CB7-B0CB-680426529227}" type="parTrans" cxnId="{EF62AC13-4352-42CF-9C86-B0BCC1DBF179}">
      <dgm:prSet/>
      <dgm:spPr/>
      <dgm:t>
        <a:bodyPr/>
        <a:lstStyle/>
        <a:p>
          <a:endParaRPr lang="en-US" b="1">
            <a:latin typeface="Consolas" panose="020B0609020204030204" pitchFamily="49" charset="0"/>
          </a:endParaRPr>
        </a:p>
      </dgm:t>
    </dgm:pt>
    <dgm:pt modelId="{D6783181-F876-4B9B-948C-3E1557640523}" type="sibTrans" cxnId="{EF62AC13-4352-42CF-9C86-B0BCC1DBF179}">
      <dgm:prSet/>
      <dgm:spPr/>
      <dgm:t>
        <a:bodyPr/>
        <a:lstStyle/>
        <a:p>
          <a:endParaRPr lang="en-US" b="1">
            <a:latin typeface="Consolas" panose="020B0609020204030204" pitchFamily="49" charset="0"/>
          </a:endParaRPr>
        </a:p>
      </dgm:t>
    </dgm:pt>
    <dgm:pt modelId="{64120DE1-70C4-4E13-913F-03E388F8198C}" type="pres">
      <dgm:prSet presAssocID="{E485156B-8AE1-46FA-A16E-6835E1386C0C}" presName="linear" presStyleCnt="0">
        <dgm:presLayoutVars>
          <dgm:animLvl val="lvl"/>
          <dgm:resizeHandles val="exact"/>
        </dgm:presLayoutVars>
      </dgm:prSet>
      <dgm:spPr/>
      <dgm:t>
        <a:bodyPr/>
        <a:lstStyle/>
        <a:p>
          <a:endParaRPr lang="en-US"/>
        </a:p>
      </dgm:t>
    </dgm:pt>
    <dgm:pt modelId="{E4AC75C4-4DE9-4181-8FDE-B2E3695942E2}" type="pres">
      <dgm:prSet presAssocID="{E1A6A9A1-1043-4763-8E3B-49CDA47FDB3B}" presName="parentText" presStyleLbl="node1" presStyleIdx="0" presStyleCnt="1">
        <dgm:presLayoutVars>
          <dgm:chMax val="0"/>
          <dgm:bulletEnabled val="1"/>
        </dgm:presLayoutVars>
      </dgm:prSet>
      <dgm:spPr/>
      <dgm:t>
        <a:bodyPr/>
        <a:lstStyle/>
        <a:p>
          <a:endParaRPr lang="en-US"/>
        </a:p>
      </dgm:t>
    </dgm:pt>
  </dgm:ptLst>
  <dgm:cxnLst>
    <dgm:cxn modelId="{EF62AC13-4352-42CF-9C86-B0BCC1DBF179}" srcId="{E485156B-8AE1-46FA-A16E-6835E1386C0C}" destId="{E1A6A9A1-1043-4763-8E3B-49CDA47FDB3B}" srcOrd="0" destOrd="0" parTransId="{7DFFFD6C-BEAB-4CB7-B0CB-680426529227}" sibTransId="{D6783181-F876-4B9B-948C-3E1557640523}"/>
    <dgm:cxn modelId="{41835945-E2B8-40FC-A645-3DBCD493C240}" type="presOf" srcId="{E1A6A9A1-1043-4763-8E3B-49CDA47FDB3B}" destId="{E4AC75C4-4DE9-4181-8FDE-B2E3695942E2}" srcOrd="0" destOrd="0" presId="urn:microsoft.com/office/officeart/2005/8/layout/vList2"/>
    <dgm:cxn modelId="{539080F0-1D80-4A9C-BB91-C03DFD7B4843}" type="presOf" srcId="{E485156B-8AE1-46FA-A16E-6835E1386C0C}" destId="{64120DE1-70C4-4E13-913F-03E388F8198C}" srcOrd="0" destOrd="0" presId="urn:microsoft.com/office/officeart/2005/8/layout/vList2"/>
    <dgm:cxn modelId="{8238210B-B20F-4AAC-A082-987796283151}" type="presParOf" srcId="{64120DE1-70C4-4E13-913F-03E388F8198C}" destId="{E4AC75C4-4DE9-4181-8FDE-B2E3695942E2}" srcOrd="0" destOrd="0" presId="urn:microsoft.com/office/officeart/2005/8/layout/vList2"/>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2EAF20F-FB82-4A0B-BEC7-BCB2CB8802ED}" type="doc">
      <dgm:prSet loTypeId="urn:microsoft.com/office/officeart/2008/layout/LinedList" loCatId="list" qsTypeId="urn:microsoft.com/office/officeart/2005/8/quickstyle/simple1" qsCatId="simple" csTypeId="urn:microsoft.com/office/officeart/2005/8/colors/accent4_1" csCatId="accent4" phldr="1"/>
      <dgm:spPr/>
      <dgm:t>
        <a:bodyPr/>
        <a:lstStyle/>
        <a:p>
          <a:endParaRPr lang="en-US"/>
        </a:p>
      </dgm:t>
    </dgm:pt>
    <dgm:pt modelId="{39E6CAEA-67C7-4628-BE3E-76953387A190}">
      <dgm:prSet custT="1"/>
      <dgm:spPr/>
      <dgm:t>
        <a:bodyPr/>
        <a:lstStyle/>
        <a:p>
          <a:r>
            <a:rPr lang="en-US" sz="1800" dirty="0" smtClean="0">
              <a:latin typeface="Consolas" panose="020B0609020204030204" pitchFamily="49" charset="0"/>
            </a:rPr>
            <a:t>The reward </a:t>
          </a:r>
          <a:r>
            <a:rPr lang="en-US" sz="1800" b="1" dirty="0" smtClean="0">
              <a:latin typeface="Consolas" panose="020B0609020204030204" pitchFamily="49" charset="0"/>
            </a:rPr>
            <a:t>doesn’t need to be monetary or even material</a:t>
          </a:r>
          <a:r>
            <a:rPr lang="en-US" sz="1800" dirty="0" smtClean="0">
              <a:latin typeface="Consolas" panose="020B0609020204030204" pitchFamily="49" charset="0"/>
            </a:rPr>
            <a:t>. This reward could be as simple as an expression of love, gratitude, or recognition (</a:t>
          </a:r>
          <a:r>
            <a:rPr lang="en-US" sz="1800" dirty="0" err="1" smtClean="0">
              <a:latin typeface="Consolas" panose="020B0609020204030204" pitchFamily="49" charset="0"/>
            </a:rPr>
            <a:t>Nisbet</a:t>
          </a:r>
          <a:r>
            <a:rPr lang="en-US" sz="1800" dirty="0" smtClean="0">
              <a:latin typeface="Consolas" panose="020B0609020204030204" pitchFamily="49" charset="0"/>
            </a:rPr>
            <a:t>, 1970, p. 56).</a:t>
          </a:r>
          <a:endParaRPr lang="en-US" sz="1800" dirty="0"/>
        </a:p>
      </dgm:t>
    </dgm:pt>
    <dgm:pt modelId="{9D3DB626-62D7-4EEB-B897-8090DB73F1E1}" type="parTrans" cxnId="{8C2CBC81-D108-473D-930A-748DEF26E2F5}">
      <dgm:prSet/>
      <dgm:spPr/>
      <dgm:t>
        <a:bodyPr/>
        <a:lstStyle/>
        <a:p>
          <a:endParaRPr lang="en-US" sz="2000"/>
        </a:p>
      </dgm:t>
    </dgm:pt>
    <dgm:pt modelId="{0038E462-F118-4BA3-93CF-2CF1706A6F84}" type="sibTrans" cxnId="{8C2CBC81-D108-473D-930A-748DEF26E2F5}">
      <dgm:prSet/>
      <dgm:spPr/>
      <dgm:t>
        <a:bodyPr/>
        <a:lstStyle/>
        <a:p>
          <a:endParaRPr lang="en-US" sz="2000"/>
        </a:p>
      </dgm:t>
    </dgm:pt>
    <dgm:pt modelId="{F877C4D5-9794-4920-A818-4BBDF30A0E36}" type="pres">
      <dgm:prSet presAssocID="{D2EAF20F-FB82-4A0B-BEC7-BCB2CB8802ED}" presName="vert0" presStyleCnt="0">
        <dgm:presLayoutVars>
          <dgm:dir/>
          <dgm:animOne val="branch"/>
          <dgm:animLvl val="lvl"/>
        </dgm:presLayoutVars>
      </dgm:prSet>
      <dgm:spPr/>
      <dgm:t>
        <a:bodyPr/>
        <a:lstStyle/>
        <a:p>
          <a:endParaRPr lang="en-US"/>
        </a:p>
      </dgm:t>
    </dgm:pt>
    <dgm:pt modelId="{09D45DB1-DF52-4F31-AD51-C300D8C3E54A}" type="pres">
      <dgm:prSet presAssocID="{39E6CAEA-67C7-4628-BE3E-76953387A190}" presName="thickLine" presStyleLbl="alignNode1" presStyleIdx="0" presStyleCnt="1"/>
      <dgm:spPr/>
      <dgm:t>
        <a:bodyPr/>
        <a:lstStyle/>
        <a:p>
          <a:endParaRPr lang="en-US"/>
        </a:p>
      </dgm:t>
    </dgm:pt>
    <dgm:pt modelId="{8EE300EC-55C2-4967-93C9-5B33851A8A24}" type="pres">
      <dgm:prSet presAssocID="{39E6CAEA-67C7-4628-BE3E-76953387A190}" presName="horz1" presStyleCnt="0"/>
      <dgm:spPr/>
      <dgm:t>
        <a:bodyPr/>
        <a:lstStyle/>
        <a:p>
          <a:endParaRPr lang="en-US"/>
        </a:p>
      </dgm:t>
    </dgm:pt>
    <dgm:pt modelId="{41002A27-67BD-46C5-A925-F483CACF903D}" type="pres">
      <dgm:prSet presAssocID="{39E6CAEA-67C7-4628-BE3E-76953387A190}" presName="tx1" presStyleLbl="revTx" presStyleIdx="0" presStyleCnt="1"/>
      <dgm:spPr/>
      <dgm:t>
        <a:bodyPr/>
        <a:lstStyle/>
        <a:p>
          <a:endParaRPr lang="en-US"/>
        </a:p>
      </dgm:t>
    </dgm:pt>
    <dgm:pt modelId="{41CBD1DA-0FC2-485D-84D9-0D77D571AC79}" type="pres">
      <dgm:prSet presAssocID="{39E6CAEA-67C7-4628-BE3E-76953387A190}" presName="vert1" presStyleCnt="0"/>
      <dgm:spPr/>
      <dgm:t>
        <a:bodyPr/>
        <a:lstStyle/>
        <a:p>
          <a:endParaRPr lang="en-US"/>
        </a:p>
      </dgm:t>
    </dgm:pt>
  </dgm:ptLst>
  <dgm:cxnLst>
    <dgm:cxn modelId="{E6388364-7448-4034-A62E-C4DAD95755F7}" type="presOf" srcId="{39E6CAEA-67C7-4628-BE3E-76953387A190}" destId="{41002A27-67BD-46C5-A925-F483CACF903D}" srcOrd="0" destOrd="0" presId="urn:microsoft.com/office/officeart/2008/layout/LinedList"/>
    <dgm:cxn modelId="{EC699C12-72ED-47BF-BF78-ED250551CB00}" type="presOf" srcId="{D2EAF20F-FB82-4A0B-BEC7-BCB2CB8802ED}" destId="{F877C4D5-9794-4920-A818-4BBDF30A0E36}" srcOrd="0" destOrd="0" presId="urn:microsoft.com/office/officeart/2008/layout/LinedList"/>
    <dgm:cxn modelId="{8C2CBC81-D108-473D-930A-748DEF26E2F5}" srcId="{D2EAF20F-FB82-4A0B-BEC7-BCB2CB8802ED}" destId="{39E6CAEA-67C7-4628-BE3E-76953387A190}" srcOrd="0" destOrd="0" parTransId="{9D3DB626-62D7-4EEB-B897-8090DB73F1E1}" sibTransId="{0038E462-F118-4BA3-93CF-2CF1706A6F84}"/>
    <dgm:cxn modelId="{DBF887BA-8E66-4406-B3EF-EFB94F6F41ED}" type="presParOf" srcId="{F877C4D5-9794-4920-A818-4BBDF30A0E36}" destId="{09D45DB1-DF52-4F31-AD51-C300D8C3E54A}" srcOrd="0" destOrd="0" presId="urn:microsoft.com/office/officeart/2008/layout/LinedList"/>
    <dgm:cxn modelId="{427C0348-947B-47C7-B009-B044A403567F}" type="presParOf" srcId="{F877C4D5-9794-4920-A818-4BBDF30A0E36}" destId="{8EE300EC-55C2-4967-93C9-5B33851A8A24}" srcOrd="1" destOrd="0" presId="urn:microsoft.com/office/officeart/2008/layout/LinedList"/>
    <dgm:cxn modelId="{FFA172CC-5C55-49A6-9AC0-5F1C525F201A}" type="presParOf" srcId="{8EE300EC-55C2-4967-93C9-5B33851A8A24}" destId="{41002A27-67BD-46C5-A925-F483CACF903D}" srcOrd="0" destOrd="0" presId="urn:microsoft.com/office/officeart/2008/layout/LinedList"/>
    <dgm:cxn modelId="{9DBA2737-C628-4DAB-BB7F-E711DDBF5D7C}" type="presParOf" srcId="{8EE300EC-55C2-4967-93C9-5B33851A8A24}" destId="{41CBD1DA-0FC2-485D-84D9-0D77D571AC79}"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8D3C477-1043-4DC0-9EF9-3EEE38D3801D}" type="doc">
      <dgm:prSet loTypeId="urn:microsoft.com/office/officeart/2008/layout/LinedList" loCatId="list" qsTypeId="urn:microsoft.com/office/officeart/2005/8/quickstyle/simple1" qsCatId="simple" csTypeId="urn:microsoft.com/office/officeart/2005/8/colors/accent4_1" csCatId="accent4" phldr="1"/>
      <dgm:spPr/>
      <dgm:t>
        <a:bodyPr/>
        <a:lstStyle/>
        <a:p>
          <a:endParaRPr lang="en-US"/>
        </a:p>
      </dgm:t>
    </dgm:pt>
    <dgm:pt modelId="{0B27E320-6F1B-4CFD-B7D9-ED36C89788D3}">
      <dgm:prSet phldrT="[Text]" custT="1"/>
      <dgm:spPr/>
      <dgm:t>
        <a:bodyPr/>
        <a:lstStyle/>
        <a:p>
          <a:r>
            <a:rPr lang="en-US" sz="1800" dirty="0" smtClean="0">
              <a:latin typeface="Consolas" panose="020B0609020204030204" pitchFamily="49" charset="0"/>
            </a:rPr>
            <a:t>The most common type of exchange - between an </a:t>
          </a:r>
          <a:r>
            <a:rPr lang="en-US" sz="1800" b="1" dirty="0" smtClean="0">
              <a:latin typeface="Consolas" panose="020B0609020204030204" pitchFamily="49" charset="0"/>
            </a:rPr>
            <a:t>employer and an employee. </a:t>
          </a:r>
          <a:r>
            <a:rPr lang="en-US" sz="1800" dirty="0" smtClean="0">
              <a:latin typeface="Consolas" panose="020B0609020204030204" pitchFamily="49" charset="0"/>
            </a:rPr>
            <a:t>The employee has to behave according to the wishes of the employer if they want to receive a reward.</a:t>
          </a:r>
          <a:endParaRPr lang="en-US" sz="1800" dirty="0"/>
        </a:p>
      </dgm:t>
    </dgm:pt>
    <dgm:pt modelId="{6BE76005-F150-4693-A0F8-E29CB1695042}" type="parTrans" cxnId="{BE4C2D7D-89B8-4F0B-9742-F721544184E1}">
      <dgm:prSet/>
      <dgm:spPr/>
      <dgm:t>
        <a:bodyPr/>
        <a:lstStyle/>
        <a:p>
          <a:endParaRPr lang="en-US" sz="2000"/>
        </a:p>
      </dgm:t>
    </dgm:pt>
    <dgm:pt modelId="{467571A1-4282-4E93-934F-5D70CA38DE80}" type="sibTrans" cxnId="{BE4C2D7D-89B8-4F0B-9742-F721544184E1}">
      <dgm:prSet/>
      <dgm:spPr/>
      <dgm:t>
        <a:bodyPr/>
        <a:lstStyle/>
        <a:p>
          <a:endParaRPr lang="en-US" sz="2000"/>
        </a:p>
      </dgm:t>
    </dgm:pt>
    <dgm:pt modelId="{DC26CCB1-41D2-4572-872E-9E830E03500B}" type="pres">
      <dgm:prSet presAssocID="{A8D3C477-1043-4DC0-9EF9-3EEE38D3801D}" presName="vert0" presStyleCnt="0">
        <dgm:presLayoutVars>
          <dgm:dir/>
          <dgm:animOne val="branch"/>
          <dgm:animLvl val="lvl"/>
        </dgm:presLayoutVars>
      </dgm:prSet>
      <dgm:spPr/>
      <dgm:t>
        <a:bodyPr/>
        <a:lstStyle/>
        <a:p>
          <a:endParaRPr lang="en-US"/>
        </a:p>
      </dgm:t>
    </dgm:pt>
    <dgm:pt modelId="{CC6D3045-6442-4028-AC91-816EBCF48FF0}" type="pres">
      <dgm:prSet presAssocID="{0B27E320-6F1B-4CFD-B7D9-ED36C89788D3}" presName="thickLine" presStyleLbl="alignNode1" presStyleIdx="0" presStyleCnt="1"/>
      <dgm:spPr/>
      <dgm:t>
        <a:bodyPr/>
        <a:lstStyle/>
        <a:p>
          <a:endParaRPr lang="en-US"/>
        </a:p>
      </dgm:t>
    </dgm:pt>
    <dgm:pt modelId="{8577EF1F-2B6C-46ED-9E55-DE12792AB31F}" type="pres">
      <dgm:prSet presAssocID="{0B27E320-6F1B-4CFD-B7D9-ED36C89788D3}" presName="horz1" presStyleCnt="0"/>
      <dgm:spPr/>
      <dgm:t>
        <a:bodyPr/>
        <a:lstStyle/>
        <a:p>
          <a:endParaRPr lang="en-US"/>
        </a:p>
      </dgm:t>
    </dgm:pt>
    <dgm:pt modelId="{70B0D46D-0A1D-436C-8A6E-905980CCB552}" type="pres">
      <dgm:prSet presAssocID="{0B27E320-6F1B-4CFD-B7D9-ED36C89788D3}" presName="tx1" presStyleLbl="revTx" presStyleIdx="0" presStyleCnt="1"/>
      <dgm:spPr/>
      <dgm:t>
        <a:bodyPr/>
        <a:lstStyle/>
        <a:p>
          <a:endParaRPr lang="en-US"/>
        </a:p>
      </dgm:t>
    </dgm:pt>
    <dgm:pt modelId="{33C15257-AE29-4A3C-A3A9-4298B83FCB58}" type="pres">
      <dgm:prSet presAssocID="{0B27E320-6F1B-4CFD-B7D9-ED36C89788D3}" presName="vert1" presStyleCnt="0"/>
      <dgm:spPr/>
      <dgm:t>
        <a:bodyPr/>
        <a:lstStyle/>
        <a:p>
          <a:endParaRPr lang="en-US"/>
        </a:p>
      </dgm:t>
    </dgm:pt>
  </dgm:ptLst>
  <dgm:cxnLst>
    <dgm:cxn modelId="{BE4C2D7D-89B8-4F0B-9742-F721544184E1}" srcId="{A8D3C477-1043-4DC0-9EF9-3EEE38D3801D}" destId="{0B27E320-6F1B-4CFD-B7D9-ED36C89788D3}" srcOrd="0" destOrd="0" parTransId="{6BE76005-F150-4693-A0F8-E29CB1695042}" sibTransId="{467571A1-4282-4E93-934F-5D70CA38DE80}"/>
    <dgm:cxn modelId="{532C6A0C-873D-40E9-B40E-B68C6B3A77D3}" type="presOf" srcId="{0B27E320-6F1B-4CFD-B7D9-ED36C89788D3}" destId="{70B0D46D-0A1D-436C-8A6E-905980CCB552}" srcOrd="0" destOrd="0" presId="urn:microsoft.com/office/officeart/2008/layout/LinedList"/>
    <dgm:cxn modelId="{800C5168-A27B-490C-8CE2-1882D38F1B8B}" type="presOf" srcId="{A8D3C477-1043-4DC0-9EF9-3EEE38D3801D}" destId="{DC26CCB1-41D2-4572-872E-9E830E03500B}" srcOrd="0" destOrd="0" presId="urn:microsoft.com/office/officeart/2008/layout/LinedList"/>
    <dgm:cxn modelId="{909A6B56-530E-456A-9D65-2FC63CF58ED3}" type="presParOf" srcId="{DC26CCB1-41D2-4572-872E-9E830E03500B}" destId="{CC6D3045-6442-4028-AC91-816EBCF48FF0}" srcOrd="0" destOrd="0" presId="urn:microsoft.com/office/officeart/2008/layout/LinedList"/>
    <dgm:cxn modelId="{1393649B-CB19-4EC9-B7E8-728ECB65B0BD}" type="presParOf" srcId="{DC26CCB1-41D2-4572-872E-9E830E03500B}" destId="{8577EF1F-2B6C-46ED-9E55-DE12792AB31F}" srcOrd="1" destOrd="0" presId="urn:microsoft.com/office/officeart/2008/layout/LinedList"/>
    <dgm:cxn modelId="{191FCBE2-DDB6-4ADF-9CB5-FFD03D60A081}" type="presParOf" srcId="{8577EF1F-2B6C-46ED-9E55-DE12792AB31F}" destId="{70B0D46D-0A1D-436C-8A6E-905980CCB552}" srcOrd="0" destOrd="0" presId="urn:microsoft.com/office/officeart/2008/layout/LinedList"/>
    <dgm:cxn modelId="{73D00CC8-E82C-480D-A6AF-23B628FB1A33}" type="presParOf" srcId="{8577EF1F-2B6C-46ED-9E55-DE12792AB31F}" destId="{33C15257-AE29-4A3C-A3A9-4298B83FCB58}" srcOrd="1" destOrd="0" presId="urn:microsoft.com/office/officeart/2008/layout/Lined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96925EA-F7B6-474E-9449-B93190368C4B}"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E7DCC55-B8D5-4FE3-9C79-E1BE2ED869B9}">
      <dgm:prSet phldrT="[Text]" custT="1"/>
      <dgm:spPr/>
      <dgm:t>
        <a:bodyPr/>
        <a:lstStyle/>
        <a:p>
          <a:r>
            <a:rPr lang="en-US" sz="2000" dirty="0" smtClean="0">
              <a:latin typeface="Consolas" panose="020B0609020204030204" pitchFamily="49" charset="0"/>
            </a:rPr>
            <a:t>Individuals or </a:t>
          </a:r>
          <a:r>
            <a:rPr lang="en-US" sz="2000" b="0" dirty="0" smtClean="0">
              <a:latin typeface="Consolas" panose="020B0609020204030204" pitchFamily="49" charset="0"/>
            </a:rPr>
            <a:t>groups</a:t>
          </a:r>
          <a:r>
            <a:rPr lang="en-US" sz="2000" b="1" dirty="0" smtClean="0">
              <a:latin typeface="Consolas" panose="020B0609020204030204" pitchFamily="49" charset="0"/>
            </a:rPr>
            <a:t> act together to promote common interests or achieve common goals</a:t>
          </a:r>
          <a:r>
            <a:rPr lang="en-US" sz="2000" dirty="0" smtClean="0">
              <a:latin typeface="Consolas" panose="020B0609020204030204" pitchFamily="49" charset="0"/>
            </a:rPr>
            <a:t>.</a:t>
          </a:r>
          <a:endParaRPr lang="en-US" sz="2000" dirty="0">
            <a:latin typeface="Consolas" panose="020B0609020204030204" pitchFamily="49" charset="0"/>
          </a:endParaRPr>
        </a:p>
      </dgm:t>
    </dgm:pt>
    <dgm:pt modelId="{27CB0B96-CDD0-4645-9061-8EEB9C5A39EE}" type="parTrans" cxnId="{8FF97ADC-6F4E-47DB-BB07-BA02CFF0DE37}">
      <dgm:prSet/>
      <dgm:spPr/>
      <dgm:t>
        <a:bodyPr/>
        <a:lstStyle/>
        <a:p>
          <a:endParaRPr lang="en-US" sz="2000">
            <a:latin typeface="Consolas" panose="020B0609020204030204" pitchFamily="49" charset="0"/>
          </a:endParaRPr>
        </a:p>
      </dgm:t>
    </dgm:pt>
    <dgm:pt modelId="{AACC522F-A3F7-4558-8C6E-1C4089BD0156}" type="sibTrans" cxnId="{8FF97ADC-6F4E-47DB-BB07-BA02CFF0DE37}">
      <dgm:prSet/>
      <dgm:spPr/>
      <dgm:t>
        <a:bodyPr/>
        <a:lstStyle/>
        <a:p>
          <a:endParaRPr lang="en-US" sz="2000">
            <a:latin typeface="Consolas" panose="020B0609020204030204" pitchFamily="49" charset="0"/>
          </a:endParaRPr>
        </a:p>
      </dgm:t>
    </dgm:pt>
    <dgm:pt modelId="{1804DDF8-65A3-4B98-A63F-DB07E3960219}" type="pres">
      <dgm:prSet presAssocID="{496925EA-F7B6-474E-9449-B93190368C4B}" presName="vert0" presStyleCnt="0">
        <dgm:presLayoutVars>
          <dgm:dir/>
          <dgm:animOne val="branch"/>
          <dgm:animLvl val="lvl"/>
        </dgm:presLayoutVars>
      </dgm:prSet>
      <dgm:spPr/>
      <dgm:t>
        <a:bodyPr/>
        <a:lstStyle/>
        <a:p>
          <a:endParaRPr lang="en-US"/>
        </a:p>
      </dgm:t>
    </dgm:pt>
    <dgm:pt modelId="{9D6A2E51-585E-40C7-B425-D106284FDB3E}" type="pres">
      <dgm:prSet presAssocID="{CE7DCC55-B8D5-4FE3-9C79-E1BE2ED869B9}" presName="thickLine" presStyleLbl="alignNode1" presStyleIdx="0" presStyleCnt="1"/>
      <dgm:spPr/>
      <dgm:t>
        <a:bodyPr/>
        <a:lstStyle/>
        <a:p>
          <a:endParaRPr lang="en-US"/>
        </a:p>
      </dgm:t>
    </dgm:pt>
    <dgm:pt modelId="{F61049FF-3B7E-489E-9DC9-3F8234241D57}" type="pres">
      <dgm:prSet presAssocID="{CE7DCC55-B8D5-4FE3-9C79-E1BE2ED869B9}" presName="horz1" presStyleCnt="0"/>
      <dgm:spPr/>
      <dgm:t>
        <a:bodyPr/>
        <a:lstStyle/>
        <a:p>
          <a:endParaRPr lang="en-US"/>
        </a:p>
      </dgm:t>
    </dgm:pt>
    <dgm:pt modelId="{3C6D0A48-8B7B-44D5-A5AE-F6E933F6849C}" type="pres">
      <dgm:prSet presAssocID="{CE7DCC55-B8D5-4FE3-9C79-E1BE2ED869B9}" presName="tx1" presStyleLbl="revTx" presStyleIdx="0" presStyleCnt="1" custScaleY="143060"/>
      <dgm:spPr/>
      <dgm:t>
        <a:bodyPr/>
        <a:lstStyle/>
        <a:p>
          <a:endParaRPr lang="en-US"/>
        </a:p>
      </dgm:t>
    </dgm:pt>
    <dgm:pt modelId="{C3AA5A79-2002-4E69-AFC8-29F359CCD1B1}" type="pres">
      <dgm:prSet presAssocID="{CE7DCC55-B8D5-4FE3-9C79-E1BE2ED869B9}" presName="vert1" presStyleCnt="0"/>
      <dgm:spPr/>
      <dgm:t>
        <a:bodyPr/>
        <a:lstStyle/>
        <a:p>
          <a:endParaRPr lang="en-US"/>
        </a:p>
      </dgm:t>
    </dgm:pt>
  </dgm:ptLst>
  <dgm:cxnLst>
    <dgm:cxn modelId="{D922AB9E-9EE6-40E8-A32C-1C21DA071F90}" type="presOf" srcId="{496925EA-F7B6-474E-9449-B93190368C4B}" destId="{1804DDF8-65A3-4B98-A63F-DB07E3960219}" srcOrd="0" destOrd="0" presId="urn:microsoft.com/office/officeart/2008/layout/LinedList"/>
    <dgm:cxn modelId="{BDFE2D3A-5E67-4D43-AA29-E4842AD92684}" type="presOf" srcId="{CE7DCC55-B8D5-4FE3-9C79-E1BE2ED869B9}" destId="{3C6D0A48-8B7B-44D5-A5AE-F6E933F6849C}" srcOrd="0" destOrd="0" presId="urn:microsoft.com/office/officeart/2008/layout/LinedList"/>
    <dgm:cxn modelId="{8FF97ADC-6F4E-47DB-BB07-BA02CFF0DE37}" srcId="{496925EA-F7B6-474E-9449-B93190368C4B}" destId="{CE7DCC55-B8D5-4FE3-9C79-E1BE2ED869B9}" srcOrd="0" destOrd="0" parTransId="{27CB0B96-CDD0-4645-9061-8EEB9C5A39EE}" sibTransId="{AACC522F-A3F7-4558-8C6E-1C4089BD0156}"/>
    <dgm:cxn modelId="{2AF5A74F-ED33-43A7-9E85-75ADF0CDBDAE}" type="presParOf" srcId="{1804DDF8-65A3-4B98-A63F-DB07E3960219}" destId="{9D6A2E51-585E-40C7-B425-D106284FDB3E}" srcOrd="0" destOrd="0" presId="urn:microsoft.com/office/officeart/2008/layout/LinedList"/>
    <dgm:cxn modelId="{9102690B-7405-4CF4-BD4B-C17D996F937A}" type="presParOf" srcId="{1804DDF8-65A3-4B98-A63F-DB07E3960219}" destId="{F61049FF-3B7E-489E-9DC9-3F8234241D57}" srcOrd="1" destOrd="0" presId="urn:microsoft.com/office/officeart/2008/layout/LinedList"/>
    <dgm:cxn modelId="{37210119-179B-4672-96DF-05D44A778436}" type="presParOf" srcId="{F61049FF-3B7E-489E-9DC9-3F8234241D57}" destId="{3C6D0A48-8B7B-44D5-A5AE-F6E933F6849C}" srcOrd="0" destOrd="0" presId="urn:microsoft.com/office/officeart/2008/layout/LinedList"/>
    <dgm:cxn modelId="{D7679919-EADB-42D8-9754-D4F3694275D1}" type="presParOf" srcId="{F61049FF-3B7E-489E-9DC9-3F8234241D57}" destId="{C3AA5A79-2002-4E69-AFC8-29F359CCD1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DD80A45-2729-47D8-9FC7-1EF78E245FC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2C4BAE3-C1B6-4E96-80DC-468E19B74048}">
      <dgm:prSet phldrT="[Text]"/>
      <dgm:spPr>
        <a:solidFill>
          <a:srgbClr val="FFCC00"/>
        </a:solidFill>
      </dgm:spPr>
      <dgm:t>
        <a:bodyPr/>
        <a:lstStyle/>
        <a:p>
          <a:pPr algn="ctr"/>
          <a:r>
            <a:rPr lang="en-US" b="1" dirty="0" smtClean="0">
              <a:solidFill>
                <a:schemeClr val="tx1"/>
              </a:solidFill>
              <a:latin typeface="Consolas" panose="020B0609020204030204" pitchFamily="49" charset="0"/>
            </a:rPr>
            <a:t>2. Cooperation</a:t>
          </a:r>
          <a:endParaRPr lang="en-US" b="1" dirty="0">
            <a:solidFill>
              <a:schemeClr val="tx1"/>
            </a:solidFill>
            <a:latin typeface="Consolas" panose="020B0609020204030204" pitchFamily="49" charset="0"/>
          </a:endParaRPr>
        </a:p>
      </dgm:t>
    </dgm:pt>
    <dgm:pt modelId="{524E5379-0C95-4712-A75A-8A05DD638712}" type="parTrans" cxnId="{80F053B9-1AE8-4CCE-856B-9BCD472A7BD9}">
      <dgm:prSet/>
      <dgm:spPr/>
      <dgm:t>
        <a:bodyPr/>
        <a:lstStyle/>
        <a:p>
          <a:endParaRPr lang="en-US" b="1">
            <a:latin typeface="Consolas" panose="020B0609020204030204" pitchFamily="49" charset="0"/>
          </a:endParaRPr>
        </a:p>
      </dgm:t>
    </dgm:pt>
    <dgm:pt modelId="{77C94278-3A27-4970-B10B-17F9887E2F2B}" type="sibTrans" cxnId="{80F053B9-1AE8-4CCE-856B-9BCD472A7BD9}">
      <dgm:prSet/>
      <dgm:spPr/>
      <dgm:t>
        <a:bodyPr/>
        <a:lstStyle/>
        <a:p>
          <a:endParaRPr lang="en-US" b="1">
            <a:latin typeface="Consolas" panose="020B0609020204030204" pitchFamily="49" charset="0"/>
          </a:endParaRPr>
        </a:p>
      </dgm:t>
    </dgm:pt>
    <dgm:pt modelId="{B05A2B3B-C3F8-46BA-A905-43F791340EAD}" type="pres">
      <dgm:prSet presAssocID="{0DD80A45-2729-47D8-9FC7-1EF78E245FC0}" presName="linear" presStyleCnt="0">
        <dgm:presLayoutVars>
          <dgm:animLvl val="lvl"/>
          <dgm:resizeHandles val="exact"/>
        </dgm:presLayoutVars>
      </dgm:prSet>
      <dgm:spPr/>
      <dgm:t>
        <a:bodyPr/>
        <a:lstStyle/>
        <a:p>
          <a:endParaRPr lang="en-US"/>
        </a:p>
      </dgm:t>
    </dgm:pt>
    <dgm:pt modelId="{76D38AC7-4478-426A-9CBD-ACE3136626EA}" type="pres">
      <dgm:prSet presAssocID="{C2C4BAE3-C1B6-4E96-80DC-468E19B74048}" presName="parentText" presStyleLbl="node1" presStyleIdx="0" presStyleCnt="1">
        <dgm:presLayoutVars>
          <dgm:chMax val="0"/>
          <dgm:bulletEnabled val="1"/>
        </dgm:presLayoutVars>
      </dgm:prSet>
      <dgm:spPr/>
      <dgm:t>
        <a:bodyPr/>
        <a:lstStyle/>
        <a:p>
          <a:endParaRPr lang="en-US"/>
        </a:p>
      </dgm:t>
    </dgm:pt>
  </dgm:ptLst>
  <dgm:cxnLst>
    <dgm:cxn modelId="{D03EE4D5-1AE2-4A5B-8BFE-5B9EA501C7A6}" type="presOf" srcId="{C2C4BAE3-C1B6-4E96-80DC-468E19B74048}" destId="{76D38AC7-4478-426A-9CBD-ACE3136626EA}" srcOrd="0" destOrd="0" presId="urn:microsoft.com/office/officeart/2005/8/layout/vList2"/>
    <dgm:cxn modelId="{AC037148-71BD-4562-A007-B002EBE027D3}" type="presOf" srcId="{0DD80A45-2729-47D8-9FC7-1EF78E245FC0}" destId="{B05A2B3B-C3F8-46BA-A905-43F791340EAD}" srcOrd="0" destOrd="0" presId="urn:microsoft.com/office/officeart/2005/8/layout/vList2"/>
    <dgm:cxn modelId="{80F053B9-1AE8-4CCE-856B-9BCD472A7BD9}" srcId="{0DD80A45-2729-47D8-9FC7-1EF78E245FC0}" destId="{C2C4BAE3-C1B6-4E96-80DC-468E19B74048}" srcOrd="0" destOrd="0" parTransId="{524E5379-0C95-4712-A75A-8A05DD638712}" sibTransId="{77C94278-3A27-4970-B10B-17F9887E2F2B}"/>
    <dgm:cxn modelId="{30854583-8816-4357-9BEA-526EC8B0C642}" type="presParOf" srcId="{B05A2B3B-C3F8-46BA-A905-43F791340EAD}" destId="{76D38AC7-4478-426A-9CBD-ACE3136626EA}"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FF5D503-7359-416C-8F2F-578E94B27423}"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7AC270DC-2960-4711-A615-66ED87C0AF92}">
      <dgm:prSet custT="1"/>
      <dgm:spPr/>
      <dgm:t>
        <a:bodyPr/>
        <a:lstStyle/>
        <a:p>
          <a:r>
            <a:rPr lang="en-US" sz="2000" b="1" dirty="0" smtClean="0">
              <a:latin typeface="Consolas" panose="020B0609020204030204" pitchFamily="49" charset="0"/>
            </a:rPr>
            <a:t>EXAMPLE:</a:t>
          </a:r>
          <a:r>
            <a:rPr lang="en-US" sz="2000" dirty="0" smtClean="0">
              <a:latin typeface="Consolas" panose="020B0609020204030204" pitchFamily="49" charset="0"/>
            </a:rPr>
            <a:t> Students in the group project working together to achieve desired goal rather than competing with each other. </a:t>
          </a:r>
          <a:endParaRPr lang="en-US" sz="2000" dirty="0"/>
        </a:p>
      </dgm:t>
    </dgm:pt>
    <dgm:pt modelId="{EEBB1909-85B1-4A5A-BABA-EA6C894B5B44}" type="parTrans" cxnId="{247F56EC-C99B-4C95-9CE4-5E2326314C69}">
      <dgm:prSet/>
      <dgm:spPr/>
      <dgm:t>
        <a:bodyPr/>
        <a:lstStyle/>
        <a:p>
          <a:endParaRPr lang="en-US" sz="1200"/>
        </a:p>
      </dgm:t>
    </dgm:pt>
    <dgm:pt modelId="{40B470C9-8381-46BA-AE55-6C11A7FFC798}" type="sibTrans" cxnId="{247F56EC-C99B-4C95-9CE4-5E2326314C69}">
      <dgm:prSet/>
      <dgm:spPr/>
      <dgm:t>
        <a:bodyPr/>
        <a:lstStyle/>
        <a:p>
          <a:endParaRPr lang="en-US" sz="1200"/>
        </a:p>
      </dgm:t>
    </dgm:pt>
    <dgm:pt modelId="{7CE582EA-A471-4AA3-BB28-2729357795C0}" type="pres">
      <dgm:prSet presAssocID="{0FF5D503-7359-416C-8F2F-578E94B27423}" presName="vert0" presStyleCnt="0">
        <dgm:presLayoutVars>
          <dgm:dir/>
          <dgm:animOne val="branch"/>
          <dgm:animLvl val="lvl"/>
        </dgm:presLayoutVars>
      </dgm:prSet>
      <dgm:spPr/>
      <dgm:t>
        <a:bodyPr/>
        <a:lstStyle/>
        <a:p>
          <a:endParaRPr lang="en-US"/>
        </a:p>
      </dgm:t>
    </dgm:pt>
    <dgm:pt modelId="{82AE83CF-547D-4057-B02E-48E5DF14805D}" type="pres">
      <dgm:prSet presAssocID="{7AC270DC-2960-4711-A615-66ED87C0AF92}" presName="thickLine" presStyleLbl="alignNode1" presStyleIdx="0" presStyleCnt="1"/>
      <dgm:spPr/>
    </dgm:pt>
    <dgm:pt modelId="{6C6DEA3B-2DC2-46F5-AB17-03BBA92606BB}" type="pres">
      <dgm:prSet presAssocID="{7AC270DC-2960-4711-A615-66ED87C0AF92}" presName="horz1" presStyleCnt="0"/>
      <dgm:spPr/>
    </dgm:pt>
    <dgm:pt modelId="{A81B7DE1-C3B7-40B4-A8A5-0CD0E7E5ABC6}" type="pres">
      <dgm:prSet presAssocID="{7AC270DC-2960-4711-A615-66ED87C0AF92}" presName="tx1" presStyleLbl="revTx" presStyleIdx="0" presStyleCnt="1"/>
      <dgm:spPr/>
      <dgm:t>
        <a:bodyPr/>
        <a:lstStyle/>
        <a:p>
          <a:endParaRPr lang="en-US"/>
        </a:p>
      </dgm:t>
    </dgm:pt>
    <dgm:pt modelId="{7833C9CC-D3E8-477B-8F9F-4893195AA06F}" type="pres">
      <dgm:prSet presAssocID="{7AC270DC-2960-4711-A615-66ED87C0AF92}" presName="vert1" presStyleCnt="0"/>
      <dgm:spPr/>
    </dgm:pt>
  </dgm:ptLst>
  <dgm:cxnLst>
    <dgm:cxn modelId="{CF132AA1-8EDE-4718-9D36-9646B57B6E2A}" type="presOf" srcId="{7AC270DC-2960-4711-A615-66ED87C0AF92}" destId="{A81B7DE1-C3B7-40B4-A8A5-0CD0E7E5ABC6}" srcOrd="0" destOrd="0" presId="urn:microsoft.com/office/officeart/2008/layout/LinedList"/>
    <dgm:cxn modelId="{247F56EC-C99B-4C95-9CE4-5E2326314C69}" srcId="{0FF5D503-7359-416C-8F2F-578E94B27423}" destId="{7AC270DC-2960-4711-A615-66ED87C0AF92}" srcOrd="0" destOrd="0" parTransId="{EEBB1909-85B1-4A5A-BABA-EA6C894B5B44}" sibTransId="{40B470C9-8381-46BA-AE55-6C11A7FFC798}"/>
    <dgm:cxn modelId="{E4CE8C6B-DD45-4825-A7B7-5F992AB9AB41}" type="presOf" srcId="{0FF5D503-7359-416C-8F2F-578E94B27423}" destId="{7CE582EA-A471-4AA3-BB28-2729357795C0}" srcOrd="0" destOrd="0" presId="urn:microsoft.com/office/officeart/2008/layout/LinedList"/>
    <dgm:cxn modelId="{080080C3-5C53-4297-B4D0-130E647919F0}" type="presParOf" srcId="{7CE582EA-A471-4AA3-BB28-2729357795C0}" destId="{82AE83CF-547D-4057-B02E-48E5DF14805D}" srcOrd="0" destOrd="0" presId="urn:microsoft.com/office/officeart/2008/layout/LinedList"/>
    <dgm:cxn modelId="{1BD2CAB3-3B1F-43B0-9336-FF992BBB27C5}" type="presParOf" srcId="{7CE582EA-A471-4AA3-BB28-2729357795C0}" destId="{6C6DEA3B-2DC2-46F5-AB17-03BBA92606BB}" srcOrd="1" destOrd="0" presId="urn:microsoft.com/office/officeart/2008/layout/LinedList"/>
    <dgm:cxn modelId="{0DB99CD0-2AC3-4DF6-9FD5-D58F7E644037}" type="presParOf" srcId="{6C6DEA3B-2DC2-46F5-AB17-03BBA92606BB}" destId="{A81B7DE1-C3B7-40B4-A8A5-0CD0E7E5ABC6}" srcOrd="0" destOrd="0" presId="urn:microsoft.com/office/officeart/2008/layout/LinedList"/>
    <dgm:cxn modelId="{53C195B2-27C8-43EA-AC5B-A69DDF23F723}" type="presParOf" srcId="{6C6DEA3B-2DC2-46F5-AB17-03BBA92606BB}" destId="{7833C9CC-D3E8-477B-8F9F-4893195AA06F}"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A6496E9-2370-454D-9E1E-5FB2284F8BB3}" type="doc">
      <dgm:prSet loTypeId="urn:microsoft.com/office/officeart/2008/layout/LinedList" loCatId="list" qsTypeId="urn:microsoft.com/office/officeart/2005/8/quickstyle/simple1" qsCatId="simple" csTypeId="urn:microsoft.com/office/officeart/2005/8/colors/accent5_1" csCatId="accent5" phldr="1"/>
      <dgm:spPr/>
      <dgm:t>
        <a:bodyPr/>
        <a:lstStyle/>
        <a:p>
          <a:endParaRPr lang="en-US"/>
        </a:p>
      </dgm:t>
    </dgm:pt>
    <dgm:pt modelId="{BC4C3E90-42C6-442B-A214-309E068FB6B8}">
      <dgm:prSet phldrT="[Text]" custT="1"/>
      <dgm:spPr/>
      <dgm:t>
        <a:bodyPr/>
        <a:lstStyle/>
        <a:p>
          <a:r>
            <a:rPr lang="en-US" sz="1800" dirty="0" smtClean="0">
              <a:latin typeface="Consolas" panose="020B0609020204030204" pitchFamily="49" charset="0"/>
            </a:rPr>
            <a:t>A </a:t>
          </a:r>
          <a:r>
            <a:rPr lang="en-US" sz="1800" b="1" dirty="0" smtClean="0">
              <a:latin typeface="Consolas" panose="020B0609020204030204" pitchFamily="49" charset="0"/>
            </a:rPr>
            <a:t>rivalry</a:t>
          </a:r>
          <a:r>
            <a:rPr lang="en-US" sz="1800" dirty="0" smtClean="0">
              <a:latin typeface="Consolas" panose="020B0609020204030204" pitchFamily="49" charset="0"/>
            </a:rPr>
            <a:t> where two or more parties </a:t>
          </a:r>
          <a:r>
            <a:rPr lang="en-US" sz="1800" b="1" dirty="0" smtClean="0">
              <a:latin typeface="Consolas" panose="020B0609020204030204" pitchFamily="49" charset="0"/>
            </a:rPr>
            <a:t>strive for a common goal which cannot be shared - where one's gain is the other's loss.</a:t>
          </a:r>
          <a:endParaRPr lang="en-US" sz="1800" b="1" dirty="0">
            <a:latin typeface="Consolas" panose="020B0609020204030204" pitchFamily="49" charset="0"/>
          </a:endParaRPr>
        </a:p>
      </dgm:t>
    </dgm:pt>
    <dgm:pt modelId="{6AEDAAF9-1DFE-4FEB-9CE6-F4A0099F456C}" type="parTrans" cxnId="{FDDBBD79-F5E8-4362-A1B3-3E9C828ED038}">
      <dgm:prSet/>
      <dgm:spPr/>
      <dgm:t>
        <a:bodyPr/>
        <a:lstStyle/>
        <a:p>
          <a:endParaRPr lang="en-US" sz="2000">
            <a:latin typeface="Consolas" panose="020B0609020204030204" pitchFamily="49" charset="0"/>
          </a:endParaRPr>
        </a:p>
      </dgm:t>
    </dgm:pt>
    <dgm:pt modelId="{7CFD19C1-5C4F-41C6-B363-3EC64A520EB4}" type="sibTrans" cxnId="{FDDBBD79-F5E8-4362-A1B3-3E9C828ED038}">
      <dgm:prSet/>
      <dgm:spPr/>
      <dgm:t>
        <a:bodyPr/>
        <a:lstStyle/>
        <a:p>
          <a:endParaRPr lang="en-US" sz="2000">
            <a:latin typeface="Consolas" panose="020B0609020204030204" pitchFamily="49" charset="0"/>
          </a:endParaRPr>
        </a:p>
      </dgm:t>
    </dgm:pt>
    <dgm:pt modelId="{EE7F44A1-1CC0-49B3-88C9-ADCB868B3F3F}" type="pres">
      <dgm:prSet presAssocID="{0A6496E9-2370-454D-9E1E-5FB2284F8BB3}" presName="vert0" presStyleCnt="0">
        <dgm:presLayoutVars>
          <dgm:dir/>
          <dgm:animOne val="branch"/>
          <dgm:animLvl val="lvl"/>
        </dgm:presLayoutVars>
      </dgm:prSet>
      <dgm:spPr/>
      <dgm:t>
        <a:bodyPr/>
        <a:lstStyle/>
        <a:p>
          <a:endParaRPr lang="en-US"/>
        </a:p>
      </dgm:t>
    </dgm:pt>
    <dgm:pt modelId="{D843372D-E849-4AC7-B2C7-867A111BEF48}" type="pres">
      <dgm:prSet presAssocID="{BC4C3E90-42C6-442B-A214-309E068FB6B8}" presName="thickLine" presStyleLbl="alignNode1" presStyleIdx="0" presStyleCnt="1"/>
      <dgm:spPr/>
      <dgm:t>
        <a:bodyPr/>
        <a:lstStyle/>
        <a:p>
          <a:endParaRPr lang="en-US"/>
        </a:p>
      </dgm:t>
    </dgm:pt>
    <dgm:pt modelId="{525F19DC-A0F0-444D-8EC1-49D09CC7D126}" type="pres">
      <dgm:prSet presAssocID="{BC4C3E90-42C6-442B-A214-309E068FB6B8}" presName="horz1" presStyleCnt="0"/>
      <dgm:spPr/>
      <dgm:t>
        <a:bodyPr/>
        <a:lstStyle/>
        <a:p>
          <a:endParaRPr lang="en-US"/>
        </a:p>
      </dgm:t>
    </dgm:pt>
    <dgm:pt modelId="{A8972DC9-79E6-48A9-9A3C-5127CD2EA481}" type="pres">
      <dgm:prSet presAssocID="{BC4C3E90-42C6-442B-A214-309E068FB6B8}" presName="tx1" presStyleLbl="revTx" presStyleIdx="0" presStyleCnt="1"/>
      <dgm:spPr/>
      <dgm:t>
        <a:bodyPr/>
        <a:lstStyle/>
        <a:p>
          <a:endParaRPr lang="en-US"/>
        </a:p>
      </dgm:t>
    </dgm:pt>
    <dgm:pt modelId="{41F8EF29-ED46-41E8-8C22-70C998599C77}" type="pres">
      <dgm:prSet presAssocID="{BC4C3E90-42C6-442B-A214-309E068FB6B8}" presName="vert1" presStyleCnt="0"/>
      <dgm:spPr/>
      <dgm:t>
        <a:bodyPr/>
        <a:lstStyle/>
        <a:p>
          <a:endParaRPr lang="en-US"/>
        </a:p>
      </dgm:t>
    </dgm:pt>
  </dgm:ptLst>
  <dgm:cxnLst>
    <dgm:cxn modelId="{FDDBBD79-F5E8-4362-A1B3-3E9C828ED038}" srcId="{0A6496E9-2370-454D-9E1E-5FB2284F8BB3}" destId="{BC4C3E90-42C6-442B-A214-309E068FB6B8}" srcOrd="0" destOrd="0" parTransId="{6AEDAAF9-1DFE-4FEB-9CE6-F4A0099F456C}" sibTransId="{7CFD19C1-5C4F-41C6-B363-3EC64A520EB4}"/>
    <dgm:cxn modelId="{829B00E2-DF9D-490B-9AC0-704E402E2276}" type="presOf" srcId="{BC4C3E90-42C6-442B-A214-309E068FB6B8}" destId="{A8972DC9-79E6-48A9-9A3C-5127CD2EA481}" srcOrd="0" destOrd="0" presId="urn:microsoft.com/office/officeart/2008/layout/LinedList"/>
    <dgm:cxn modelId="{4DB625F0-9227-463C-A1AE-FC7BAB496AF7}" type="presOf" srcId="{0A6496E9-2370-454D-9E1E-5FB2284F8BB3}" destId="{EE7F44A1-1CC0-49B3-88C9-ADCB868B3F3F}" srcOrd="0" destOrd="0" presId="urn:microsoft.com/office/officeart/2008/layout/LinedList"/>
    <dgm:cxn modelId="{704A7EB6-D876-4EFA-B9CC-F175C6F30BDD}" type="presParOf" srcId="{EE7F44A1-1CC0-49B3-88C9-ADCB868B3F3F}" destId="{D843372D-E849-4AC7-B2C7-867A111BEF48}" srcOrd="0" destOrd="0" presId="urn:microsoft.com/office/officeart/2008/layout/LinedList"/>
    <dgm:cxn modelId="{2B10795B-9F80-4CE9-AB36-8833609BEA75}" type="presParOf" srcId="{EE7F44A1-1CC0-49B3-88C9-ADCB868B3F3F}" destId="{525F19DC-A0F0-444D-8EC1-49D09CC7D126}" srcOrd="1" destOrd="0" presId="urn:microsoft.com/office/officeart/2008/layout/LinedList"/>
    <dgm:cxn modelId="{3647C9AE-C5AC-488E-A474-5E6F7FA90E05}" type="presParOf" srcId="{525F19DC-A0F0-444D-8EC1-49D09CC7D126}" destId="{A8972DC9-79E6-48A9-9A3C-5127CD2EA481}" srcOrd="0" destOrd="0" presId="urn:microsoft.com/office/officeart/2008/layout/LinedList"/>
    <dgm:cxn modelId="{79FFDFED-0A57-46F2-89CD-0B2A4005BCB3}" type="presParOf" srcId="{525F19DC-A0F0-444D-8EC1-49D09CC7D126}" destId="{41F8EF29-ED46-41E8-8C22-70C998599C7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3AE025-C4BB-4BA3-A2F1-9EF10DDB80E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B032F01-5AAA-47E5-ABC9-4D7632CE7508}">
      <dgm:prSet phldrT="[Text]"/>
      <dgm:spPr>
        <a:solidFill>
          <a:schemeClr val="accent4">
            <a:lumMod val="60000"/>
            <a:lumOff val="40000"/>
          </a:schemeClr>
        </a:solidFill>
      </dgm:spPr>
      <dgm:t>
        <a:bodyPr/>
        <a:lstStyle/>
        <a:p>
          <a:pPr algn="ctr"/>
          <a:r>
            <a:rPr lang="en-US" dirty="0" smtClean="0">
              <a:ln w="0"/>
              <a:solidFill>
                <a:schemeClr val="tx1"/>
              </a:solidFill>
              <a:latin typeface="Consolas" panose="020B0609020204030204" pitchFamily="49" charset="0"/>
            </a:rPr>
            <a:t>Ms. Kauser Malik </a:t>
          </a:r>
        </a:p>
        <a:p>
          <a:pPr algn="ctr"/>
          <a:r>
            <a:rPr lang="en-US" dirty="0" smtClean="0">
              <a:solidFill>
                <a:schemeClr val="tx1"/>
              </a:solidFill>
              <a:latin typeface="Consolas" panose="020B0609020204030204" pitchFamily="49" charset="0"/>
              <a:ea typeface="Gill Sans"/>
              <a:cs typeface="Gill Sans"/>
              <a:sym typeface="Gill Sans"/>
            </a:rPr>
            <a:t>Lecturer </a:t>
          </a:r>
          <a:r>
            <a:rPr lang="en-US" smtClean="0">
              <a:solidFill>
                <a:schemeClr val="tx1"/>
              </a:solidFill>
              <a:latin typeface="Consolas" panose="020B0609020204030204" pitchFamily="49" charset="0"/>
              <a:ea typeface="Gill Sans"/>
              <a:cs typeface="Gill Sans"/>
              <a:sym typeface="Gill Sans"/>
            </a:rPr>
            <a:t>(Sciences </a:t>
          </a:r>
          <a:r>
            <a:rPr lang="en-US" dirty="0" smtClean="0">
              <a:solidFill>
                <a:schemeClr val="tx1"/>
              </a:solidFill>
              <a:latin typeface="Consolas" panose="020B0609020204030204" pitchFamily="49" charset="0"/>
              <a:ea typeface="Gill Sans"/>
              <a:cs typeface="Gill Sans"/>
              <a:sym typeface="Gill Sans"/>
            </a:rPr>
            <a:t>&amp; Humanities)</a:t>
          </a:r>
          <a:endParaRPr lang="en-US" dirty="0">
            <a:latin typeface="Consolas" panose="020B0609020204030204" pitchFamily="49" charset="0"/>
          </a:endParaRPr>
        </a:p>
      </dgm:t>
    </dgm:pt>
    <dgm:pt modelId="{68BD55A5-EBE1-4E75-8EBF-FA78408E17DD}" type="parTrans" cxnId="{A0C1183D-CBAD-4876-96B2-CA384CC0ED3D}">
      <dgm:prSet/>
      <dgm:spPr/>
      <dgm:t>
        <a:bodyPr/>
        <a:lstStyle/>
        <a:p>
          <a:endParaRPr lang="en-US"/>
        </a:p>
      </dgm:t>
    </dgm:pt>
    <dgm:pt modelId="{73646928-5D43-473C-B211-C23859D7EB52}" type="sibTrans" cxnId="{A0C1183D-CBAD-4876-96B2-CA384CC0ED3D}">
      <dgm:prSet/>
      <dgm:spPr/>
      <dgm:t>
        <a:bodyPr/>
        <a:lstStyle/>
        <a:p>
          <a:endParaRPr lang="en-US"/>
        </a:p>
      </dgm:t>
    </dgm:pt>
    <dgm:pt modelId="{6DEDF902-49D7-4D15-AD3B-8BF38A6A1F2D}" type="pres">
      <dgm:prSet presAssocID="{923AE025-C4BB-4BA3-A2F1-9EF10DDB80EA}" presName="linear" presStyleCnt="0">
        <dgm:presLayoutVars>
          <dgm:animLvl val="lvl"/>
          <dgm:resizeHandles val="exact"/>
        </dgm:presLayoutVars>
      </dgm:prSet>
      <dgm:spPr/>
      <dgm:t>
        <a:bodyPr/>
        <a:lstStyle/>
        <a:p>
          <a:endParaRPr lang="en-US"/>
        </a:p>
      </dgm:t>
    </dgm:pt>
    <dgm:pt modelId="{2080B073-69E0-44AA-B05C-FAB3F6AA9E3E}" type="pres">
      <dgm:prSet presAssocID="{EB032F01-5AAA-47E5-ABC9-4D7632CE7508}" presName="parentText" presStyleLbl="node1" presStyleIdx="0" presStyleCnt="1">
        <dgm:presLayoutVars>
          <dgm:chMax val="0"/>
          <dgm:bulletEnabled val="1"/>
        </dgm:presLayoutVars>
      </dgm:prSet>
      <dgm:spPr/>
      <dgm:t>
        <a:bodyPr/>
        <a:lstStyle/>
        <a:p>
          <a:endParaRPr lang="en-US"/>
        </a:p>
      </dgm:t>
    </dgm:pt>
  </dgm:ptLst>
  <dgm:cxnLst>
    <dgm:cxn modelId="{2FD4C881-7C58-4C6C-BEB9-DA22E261F0DB}" type="presOf" srcId="{EB032F01-5AAA-47E5-ABC9-4D7632CE7508}" destId="{2080B073-69E0-44AA-B05C-FAB3F6AA9E3E}" srcOrd="0" destOrd="0" presId="urn:microsoft.com/office/officeart/2005/8/layout/vList2"/>
    <dgm:cxn modelId="{A0C1183D-CBAD-4876-96B2-CA384CC0ED3D}" srcId="{923AE025-C4BB-4BA3-A2F1-9EF10DDB80EA}" destId="{EB032F01-5AAA-47E5-ABC9-4D7632CE7508}" srcOrd="0" destOrd="0" parTransId="{68BD55A5-EBE1-4E75-8EBF-FA78408E17DD}" sibTransId="{73646928-5D43-473C-B211-C23859D7EB52}"/>
    <dgm:cxn modelId="{47D9AE55-7901-41F9-B78A-11507AE21C89}" type="presOf" srcId="{923AE025-C4BB-4BA3-A2F1-9EF10DDB80EA}" destId="{6DEDF902-49D7-4D15-AD3B-8BF38A6A1F2D}" srcOrd="0" destOrd="0" presId="urn:microsoft.com/office/officeart/2005/8/layout/vList2"/>
    <dgm:cxn modelId="{82BB9BC8-F9DE-429F-B4C1-33334382B500}" type="presParOf" srcId="{6DEDF902-49D7-4D15-AD3B-8BF38A6A1F2D}" destId="{2080B073-69E0-44AA-B05C-FAB3F6AA9E3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0A0E6B3-5666-4FB3-A9DD-53D92254CF6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6D80903-3890-4E93-99B4-F415F9B01356}">
      <dgm:prSet phldrT="[Text]"/>
      <dgm:spPr>
        <a:solidFill>
          <a:srgbClr val="FF481D"/>
        </a:solidFill>
      </dgm:spPr>
      <dgm:t>
        <a:bodyPr/>
        <a:lstStyle/>
        <a:p>
          <a:pPr algn="ctr"/>
          <a:r>
            <a:rPr lang="en-US" b="1" dirty="0" smtClean="0">
              <a:latin typeface="Consolas" panose="020B0609020204030204" pitchFamily="49" charset="0"/>
            </a:rPr>
            <a:t>3. Competition</a:t>
          </a:r>
          <a:endParaRPr lang="en-US" b="1" dirty="0">
            <a:latin typeface="Consolas" panose="020B0609020204030204" pitchFamily="49" charset="0"/>
          </a:endParaRPr>
        </a:p>
      </dgm:t>
    </dgm:pt>
    <dgm:pt modelId="{1BD84250-544E-4F49-B66A-747F5084AFB7}" type="parTrans" cxnId="{944998F9-9500-406D-BB30-D28ADAF79FA8}">
      <dgm:prSet/>
      <dgm:spPr/>
      <dgm:t>
        <a:bodyPr/>
        <a:lstStyle/>
        <a:p>
          <a:endParaRPr lang="en-US" b="1">
            <a:latin typeface="Consolas" panose="020B0609020204030204" pitchFamily="49" charset="0"/>
          </a:endParaRPr>
        </a:p>
      </dgm:t>
    </dgm:pt>
    <dgm:pt modelId="{40CADA77-AD6D-433A-990B-606D19D992DB}" type="sibTrans" cxnId="{944998F9-9500-406D-BB30-D28ADAF79FA8}">
      <dgm:prSet/>
      <dgm:spPr/>
      <dgm:t>
        <a:bodyPr/>
        <a:lstStyle/>
        <a:p>
          <a:endParaRPr lang="en-US" b="1">
            <a:latin typeface="Consolas" panose="020B0609020204030204" pitchFamily="49" charset="0"/>
          </a:endParaRPr>
        </a:p>
      </dgm:t>
    </dgm:pt>
    <dgm:pt modelId="{20CD0A22-416A-4E1F-8DAA-F62859412DAD}" type="pres">
      <dgm:prSet presAssocID="{80A0E6B3-5666-4FB3-A9DD-53D92254CF67}" presName="linear" presStyleCnt="0">
        <dgm:presLayoutVars>
          <dgm:animLvl val="lvl"/>
          <dgm:resizeHandles val="exact"/>
        </dgm:presLayoutVars>
      </dgm:prSet>
      <dgm:spPr/>
      <dgm:t>
        <a:bodyPr/>
        <a:lstStyle/>
        <a:p>
          <a:endParaRPr lang="en-US"/>
        </a:p>
      </dgm:t>
    </dgm:pt>
    <dgm:pt modelId="{D4AD09B8-03D8-4E91-BFFF-71900ED03253}" type="pres">
      <dgm:prSet presAssocID="{D6D80903-3890-4E93-99B4-F415F9B01356}" presName="parentText" presStyleLbl="node1" presStyleIdx="0" presStyleCnt="1">
        <dgm:presLayoutVars>
          <dgm:chMax val="0"/>
          <dgm:bulletEnabled val="1"/>
        </dgm:presLayoutVars>
      </dgm:prSet>
      <dgm:spPr/>
      <dgm:t>
        <a:bodyPr/>
        <a:lstStyle/>
        <a:p>
          <a:endParaRPr lang="en-US"/>
        </a:p>
      </dgm:t>
    </dgm:pt>
  </dgm:ptLst>
  <dgm:cxnLst>
    <dgm:cxn modelId="{2938784A-29BB-4E84-9D4E-4D98CDAD7099}" type="presOf" srcId="{D6D80903-3890-4E93-99B4-F415F9B01356}" destId="{D4AD09B8-03D8-4E91-BFFF-71900ED03253}" srcOrd="0" destOrd="0" presId="urn:microsoft.com/office/officeart/2005/8/layout/vList2"/>
    <dgm:cxn modelId="{944998F9-9500-406D-BB30-D28ADAF79FA8}" srcId="{80A0E6B3-5666-4FB3-A9DD-53D92254CF67}" destId="{D6D80903-3890-4E93-99B4-F415F9B01356}" srcOrd="0" destOrd="0" parTransId="{1BD84250-544E-4F49-B66A-747F5084AFB7}" sibTransId="{40CADA77-AD6D-433A-990B-606D19D992DB}"/>
    <dgm:cxn modelId="{B1738B0F-3CF5-459B-AC7A-2E5A3ABA33F5}" type="presOf" srcId="{80A0E6B3-5666-4FB3-A9DD-53D92254CF67}" destId="{20CD0A22-416A-4E1F-8DAA-F62859412DAD}" srcOrd="0" destOrd="0" presId="urn:microsoft.com/office/officeart/2005/8/layout/vList2"/>
    <dgm:cxn modelId="{B7A3DA76-D769-4890-8008-92EED6C7EA38}" type="presParOf" srcId="{20CD0A22-416A-4E1F-8DAA-F62859412DAD}" destId="{D4AD09B8-03D8-4E91-BFFF-71900ED03253}"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F0D541B-2116-46AD-BBC0-BA7A4B425A36}" type="doc">
      <dgm:prSet loTypeId="urn:microsoft.com/office/officeart/2008/layout/LinedList" loCatId="list" qsTypeId="urn:microsoft.com/office/officeart/2005/8/quickstyle/simple1" qsCatId="simple" csTypeId="urn:microsoft.com/office/officeart/2005/8/colors/accent5_1" csCatId="accent5" phldr="1"/>
      <dgm:spPr/>
      <dgm:t>
        <a:bodyPr/>
        <a:lstStyle/>
        <a:p>
          <a:endParaRPr lang="en-US"/>
        </a:p>
      </dgm:t>
    </dgm:pt>
    <dgm:pt modelId="{0EBFE9CA-7201-4727-BCE2-38A48C88BEEF}">
      <dgm:prSet custT="1"/>
      <dgm:spPr/>
      <dgm:t>
        <a:bodyPr/>
        <a:lstStyle/>
        <a:p>
          <a:r>
            <a:rPr lang="en-US" sz="1800" dirty="0" smtClean="0">
              <a:latin typeface="Consolas" panose="020B0609020204030204" pitchFamily="49" charset="0"/>
            </a:rPr>
            <a:t>People can compete over </a:t>
          </a:r>
          <a:r>
            <a:rPr lang="en-US" sz="1800" b="1" dirty="0" smtClean="0">
              <a:latin typeface="Consolas" panose="020B0609020204030204" pitchFamily="49" charset="0"/>
            </a:rPr>
            <a:t>tangible resources </a:t>
          </a:r>
          <a:r>
            <a:rPr lang="en-US" sz="1800" dirty="0" smtClean="0">
              <a:latin typeface="Consolas" panose="020B0609020204030204" pitchFamily="49" charset="0"/>
            </a:rPr>
            <a:t>like land, food, and mates, but also over intangible resources, such as </a:t>
          </a:r>
          <a:r>
            <a:rPr lang="en-US" sz="1800" b="1" dirty="0" smtClean="0">
              <a:latin typeface="Consolas" panose="020B0609020204030204" pitchFamily="49" charset="0"/>
            </a:rPr>
            <a:t>social capital.</a:t>
          </a:r>
          <a:r>
            <a:rPr lang="en-US" sz="1800" dirty="0" smtClean="0">
              <a:latin typeface="Consolas" panose="020B0609020204030204" pitchFamily="49" charset="0"/>
            </a:rPr>
            <a:t> </a:t>
          </a:r>
          <a:endParaRPr lang="en-US" sz="1800" b="1" dirty="0"/>
        </a:p>
      </dgm:t>
    </dgm:pt>
    <dgm:pt modelId="{B154778B-18A1-4E45-B396-9D626804F265}" type="parTrans" cxnId="{B2C387E1-9A06-4879-8A67-45FE209EABAD}">
      <dgm:prSet/>
      <dgm:spPr/>
      <dgm:t>
        <a:bodyPr/>
        <a:lstStyle/>
        <a:p>
          <a:endParaRPr lang="en-US"/>
        </a:p>
      </dgm:t>
    </dgm:pt>
    <dgm:pt modelId="{5B5734E3-971F-4386-B285-A2C29B4DF06E}" type="sibTrans" cxnId="{B2C387E1-9A06-4879-8A67-45FE209EABAD}">
      <dgm:prSet/>
      <dgm:spPr/>
      <dgm:t>
        <a:bodyPr/>
        <a:lstStyle/>
        <a:p>
          <a:endParaRPr lang="en-US"/>
        </a:p>
      </dgm:t>
    </dgm:pt>
    <dgm:pt modelId="{F6290D1B-57E0-4020-8CCD-7393DF2D7086}">
      <dgm:prSet custT="1"/>
      <dgm:spPr/>
      <dgm:t>
        <a:bodyPr/>
        <a:lstStyle/>
        <a:p>
          <a:r>
            <a:rPr lang="en-US" sz="1800" dirty="0" smtClean="0">
              <a:latin typeface="Consolas" panose="020B0609020204030204" pitchFamily="49" charset="0"/>
            </a:rPr>
            <a:t>Competition is the </a:t>
          </a:r>
          <a:r>
            <a:rPr lang="en-US" sz="1800" b="1" dirty="0" smtClean="0">
              <a:latin typeface="Consolas" panose="020B0609020204030204" pitchFamily="49" charset="0"/>
            </a:rPr>
            <a:t>opposite of cooperation </a:t>
          </a:r>
          <a:r>
            <a:rPr lang="en-US" sz="1800" dirty="0" smtClean="0">
              <a:latin typeface="Consolas" panose="020B0609020204030204" pitchFamily="49" charset="0"/>
            </a:rPr>
            <a:t>and arises whenever two parties strive for </a:t>
          </a:r>
          <a:r>
            <a:rPr lang="en-US" sz="1800" b="1" dirty="0" smtClean="0">
              <a:latin typeface="Consolas" panose="020B0609020204030204" pitchFamily="49" charset="0"/>
            </a:rPr>
            <a:t>a goal that cannot be shared.</a:t>
          </a:r>
          <a:endParaRPr lang="en-US" sz="1800" b="1" dirty="0"/>
        </a:p>
      </dgm:t>
    </dgm:pt>
    <dgm:pt modelId="{75553F45-DDDD-4113-9683-EAF396E07B85}" type="parTrans" cxnId="{04288276-8109-4E67-93D4-155EFBDA80FC}">
      <dgm:prSet/>
      <dgm:spPr/>
      <dgm:t>
        <a:bodyPr/>
        <a:lstStyle/>
        <a:p>
          <a:endParaRPr lang="en-US"/>
        </a:p>
      </dgm:t>
    </dgm:pt>
    <dgm:pt modelId="{062C54E4-C59E-44D7-9509-B0323555CCDA}" type="sibTrans" cxnId="{04288276-8109-4E67-93D4-155EFBDA80FC}">
      <dgm:prSet/>
      <dgm:spPr/>
      <dgm:t>
        <a:bodyPr/>
        <a:lstStyle/>
        <a:p>
          <a:endParaRPr lang="en-US"/>
        </a:p>
      </dgm:t>
    </dgm:pt>
    <dgm:pt modelId="{9BEB44E2-A466-4EFF-B94C-8418641BD0CF}" type="pres">
      <dgm:prSet presAssocID="{0F0D541B-2116-46AD-BBC0-BA7A4B425A36}" presName="vert0" presStyleCnt="0">
        <dgm:presLayoutVars>
          <dgm:dir/>
          <dgm:animOne val="branch"/>
          <dgm:animLvl val="lvl"/>
        </dgm:presLayoutVars>
      </dgm:prSet>
      <dgm:spPr/>
      <dgm:t>
        <a:bodyPr/>
        <a:lstStyle/>
        <a:p>
          <a:endParaRPr lang="en-US"/>
        </a:p>
      </dgm:t>
    </dgm:pt>
    <dgm:pt modelId="{9A91E5ED-DAED-445F-8054-11357E9E3704}" type="pres">
      <dgm:prSet presAssocID="{0EBFE9CA-7201-4727-BCE2-38A48C88BEEF}" presName="thickLine" presStyleLbl="alignNode1" presStyleIdx="0" presStyleCnt="2"/>
      <dgm:spPr/>
      <dgm:t>
        <a:bodyPr/>
        <a:lstStyle/>
        <a:p>
          <a:endParaRPr lang="en-US"/>
        </a:p>
      </dgm:t>
    </dgm:pt>
    <dgm:pt modelId="{AC3EBDF9-08B9-4F58-824A-6CC7D42B8446}" type="pres">
      <dgm:prSet presAssocID="{0EBFE9CA-7201-4727-BCE2-38A48C88BEEF}" presName="horz1" presStyleCnt="0"/>
      <dgm:spPr/>
      <dgm:t>
        <a:bodyPr/>
        <a:lstStyle/>
        <a:p>
          <a:endParaRPr lang="en-US"/>
        </a:p>
      </dgm:t>
    </dgm:pt>
    <dgm:pt modelId="{00FF4857-0324-488F-8A35-3E0B3416240D}" type="pres">
      <dgm:prSet presAssocID="{0EBFE9CA-7201-4727-BCE2-38A48C88BEEF}" presName="tx1" presStyleLbl="revTx" presStyleIdx="0" presStyleCnt="2"/>
      <dgm:spPr/>
      <dgm:t>
        <a:bodyPr/>
        <a:lstStyle/>
        <a:p>
          <a:endParaRPr lang="en-US"/>
        </a:p>
      </dgm:t>
    </dgm:pt>
    <dgm:pt modelId="{B4F04482-5228-4D9D-AD7D-10460FAF0B28}" type="pres">
      <dgm:prSet presAssocID="{0EBFE9CA-7201-4727-BCE2-38A48C88BEEF}" presName="vert1" presStyleCnt="0"/>
      <dgm:spPr/>
      <dgm:t>
        <a:bodyPr/>
        <a:lstStyle/>
        <a:p>
          <a:endParaRPr lang="en-US"/>
        </a:p>
      </dgm:t>
    </dgm:pt>
    <dgm:pt modelId="{75945AF3-CB98-40EE-819C-A6A3244CB3BF}" type="pres">
      <dgm:prSet presAssocID="{F6290D1B-57E0-4020-8CCD-7393DF2D7086}" presName="thickLine" presStyleLbl="alignNode1" presStyleIdx="1" presStyleCnt="2"/>
      <dgm:spPr/>
    </dgm:pt>
    <dgm:pt modelId="{CC3CB21B-6C8C-441E-B672-C11065F007CB}" type="pres">
      <dgm:prSet presAssocID="{F6290D1B-57E0-4020-8CCD-7393DF2D7086}" presName="horz1" presStyleCnt="0"/>
      <dgm:spPr/>
    </dgm:pt>
    <dgm:pt modelId="{4FFA855A-56A7-4FE3-B146-650DB99A39B3}" type="pres">
      <dgm:prSet presAssocID="{F6290D1B-57E0-4020-8CCD-7393DF2D7086}" presName="tx1" presStyleLbl="revTx" presStyleIdx="1" presStyleCnt="2"/>
      <dgm:spPr/>
      <dgm:t>
        <a:bodyPr/>
        <a:lstStyle/>
        <a:p>
          <a:endParaRPr lang="en-US"/>
        </a:p>
      </dgm:t>
    </dgm:pt>
    <dgm:pt modelId="{D20D3044-EAD9-44AC-8868-5C5789A39873}" type="pres">
      <dgm:prSet presAssocID="{F6290D1B-57E0-4020-8CCD-7393DF2D7086}" presName="vert1" presStyleCnt="0"/>
      <dgm:spPr/>
    </dgm:pt>
  </dgm:ptLst>
  <dgm:cxnLst>
    <dgm:cxn modelId="{42A19200-D5A7-45B6-9D62-A781F75399CD}" type="presOf" srcId="{0F0D541B-2116-46AD-BBC0-BA7A4B425A36}" destId="{9BEB44E2-A466-4EFF-B94C-8418641BD0CF}" srcOrd="0" destOrd="0" presId="urn:microsoft.com/office/officeart/2008/layout/LinedList"/>
    <dgm:cxn modelId="{B2C387E1-9A06-4879-8A67-45FE209EABAD}" srcId="{0F0D541B-2116-46AD-BBC0-BA7A4B425A36}" destId="{0EBFE9CA-7201-4727-BCE2-38A48C88BEEF}" srcOrd="0" destOrd="0" parTransId="{B154778B-18A1-4E45-B396-9D626804F265}" sibTransId="{5B5734E3-971F-4386-B285-A2C29B4DF06E}"/>
    <dgm:cxn modelId="{8E7D8436-7784-42DF-9318-DF1B97BC923B}" type="presOf" srcId="{0EBFE9CA-7201-4727-BCE2-38A48C88BEEF}" destId="{00FF4857-0324-488F-8A35-3E0B3416240D}" srcOrd="0" destOrd="0" presId="urn:microsoft.com/office/officeart/2008/layout/LinedList"/>
    <dgm:cxn modelId="{61658550-5008-4C22-A297-62BF416F1817}" type="presOf" srcId="{F6290D1B-57E0-4020-8CCD-7393DF2D7086}" destId="{4FFA855A-56A7-4FE3-B146-650DB99A39B3}" srcOrd="0" destOrd="0" presId="urn:microsoft.com/office/officeart/2008/layout/LinedList"/>
    <dgm:cxn modelId="{04288276-8109-4E67-93D4-155EFBDA80FC}" srcId="{0F0D541B-2116-46AD-BBC0-BA7A4B425A36}" destId="{F6290D1B-57E0-4020-8CCD-7393DF2D7086}" srcOrd="1" destOrd="0" parTransId="{75553F45-DDDD-4113-9683-EAF396E07B85}" sibTransId="{062C54E4-C59E-44D7-9509-B0323555CCDA}"/>
    <dgm:cxn modelId="{C5707DFB-82D6-46B9-9570-1477B733981F}" type="presParOf" srcId="{9BEB44E2-A466-4EFF-B94C-8418641BD0CF}" destId="{9A91E5ED-DAED-445F-8054-11357E9E3704}" srcOrd="0" destOrd="0" presId="urn:microsoft.com/office/officeart/2008/layout/LinedList"/>
    <dgm:cxn modelId="{28CD59E9-9A03-4DCB-8DFE-59DF18C83AEB}" type="presParOf" srcId="{9BEB44E2-A466-4EFF-B94C-8418641BD0CF}" destId="{AC3EBDF9-08B9-4F58-824A-6CC7D42B8446}" srcOrd="1" destOrd="0" presId="urn:microsoft.com/office/officeart/2008/layout/LinedList"/>
    <dgm:cxn modelId="{7356F1C2-3D11-48AF-82C9-79C3E2AD09B5}" type="presParOf" srcId="{AC3EBDF9-08B9-4F58-824A-6CC7D42B8446}" destId="{00FF4857-0324-488F-8A35-3E0B3416240D}" srcOrd="0" destOrd="0" presId="urn:microsoft.com/office/officeart/2008/layout/LinedList"/>
    <dgm:cxn modelId="{730753F0-C24B-462C-8AE5-4D249BD03513}" type="presParOf" srcId="{AC3EBDF9-08B9-4F58-824A-6CC7D42B8446}" destId="{B4F04482-5228-4D9D-AD7D-10460FAF0B28}" srcOrd="1" destOrd="0" presId="urn:microsoft.com/office/officeart/2008/layout/LinedList"/>
    <dgm:cxn modelId="{944365AE-BF90-4708-B145-0D7E3B71A2EF}" type="presParOf" srcId="{9BEB44E2-A466-4EFF-B94C-8418641BD0CF}" destId="{75945AF3-CB98-40EE-819C-A6A3244CB3BF}" srcOrd="2" destOrd="0" presId="urn:microsoft.com/office/officeart/2008/layout/LinedList"/>
    <dgm:cxn modelId="{5BAB1965-1EC1-4088-9D7F-658053A09D7F}" type="presParOf" srcId="{9BEB44E2-A466-4EFF-B94C-8418641BD0CF}" destId="{CC3CB21B-6C8C-441E-B672-C11065F007CB}" srcOrd="3" destOrd="0" presId="urn:microsoft.com/office/officeart/2008/layout/LinedList"/>
    <dgm:cxn modelId="{3E608CA8-0AA1-4D7F-84FE-A72D3A1157F7}" type="presParOf" srcId="{CC3CB21B-6C8C-441E-B672-C11065F007CB}" destId="{4FFA855A-56A7-4FE3-B146-650DB99A39B3}" srcOrd="0" destOrd="0" presId="urn:microsoft.com/office/officeart/2008/layout/LinedList"/>
    <dgm:cxn modelId="{81739434-8DC3-481D-A3E3-C741DEF9CDA0}" type="presParOf" srcId="{CC3CB21B-6C8C-441E-B672-C11065F007CB}" destId="{D20D3044-EAD9-44AC-8868-5C5789A39873}"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66BFCEC-BB0C-4444-BD8F-8285D111DDFB}" type="doc">
      <dgm:prSet loTypeId="urn:microsoft.com/office/officeart/2008/layout/LinedList" loCatId="list" qsTypeId="urn:microsoft.com/office/officeart/2005/8/quickstyle/simple1" qsCatId="simple" csTypeId="urn:microsoft.com/office/officeart/2005/8/colors/accent5_1" csCatId="accent5" phldr="1"/>
      <dgm:spPr/>
      <dgm:t>
        <a:bodyPr/>
        <a:lstStyle/>
        <a:p>
          <a:endParaRPr lang="en-US"/>
        </a:p>
      </dgm:t>
    </dgm:pt>
    <dgm:pt modelId="{287F7F05-DB0F-43E7-93B2-C7B973B08BF1}">
      <dgm:prSet custT="1"/>
      <dgm:spPr/>
      <dgm:t>
        <a:bodyPr/>
        <a:lstStyle/>
        <a:p>
          <a:r>
            <a:rPr lang="en-US" sz="1800" dirty="0" smtClean="0">
              <a:latin typeface="Consolas" panose="020B0609020204030204" pitchFamily="49" charset="0"/>
            </a:rPr>
            <a:t>Competition can have both beneficial and detrimental effects. Positively, competition, if it follows rules of conduct may serve as a form of recreation or it helps to motivate people to perform the roles society asks of them. On the negative side, competition can cause injury, psychological stress, inequality, lack of cooperation and even conflict.  </a:t>
          </a:r>
          <a:endParaRPr lang="en-US" sz="1800" dirty="0"/>
        </a:p>
      </dgm:t>
    </dgm:pt>
    <dgm:pt modelId="{5957CD20-87B5-43CE-81D3-1AC3F253BCDB}" type="parTrans" cxnId="{B5EF310B-1754-4C34-AABC-09982AD62194}">
      <dgm:prSet/>
      <dgm:spPr/>
      <dgm:t>
        <a:bodyPr/>
        <a:lstStyle/>
        <a:p>
          <a:endParaRPr lang="en-US"/>
        </a:p>
      </dgm:t>
    </dgm:pt>
    <dgm:pt modelId="{A896F213-56C2-4C8C-A479-0E2AAB6DFBB6}" type="sibTrans" cxnId="{B5EF310B-1754-4C34-AABC-09982AD62194}">
      <dgm:prSet/>
      <dgm:spPr/>
      <dgm:t>
        <a:bodyPr/>
        <a:lstStyle/>
        <a:p>
          <a:endParaRPr lang="en-US"/>
        </a:p>
      </dgm:t>
    </dgm:pt>
    <dgm:pt modelId="{BD68E12A-25E8-4C42-AACA-A45078F796F7}" type="pres">
      <dgm:prSet presAssocID="{E66BFCEC-BB0C-4444-BD8F-8285D111DDFB}" presName="vert0" presStyleCnt="0">
        <dgm:presLayoutVars>
          <dgm:dir/>
          <dgm:animOne val="branch"/>
          <dgm:animLvl val="lvl"/>
        </dgm:presLayoutVars>
      </dgm:prSet>
      <dgm:spPr/>
      <dgm:t>
        <a:bodyPr/>
        <a:lstStyle/>
        <a:p>
          <a:endParaRPr lang="en-US"/>
        </a:p>
      </dgm:t>
    </dgm:pt>
    <dgm:pt modelId="{8EB9A056-B40F-485F-A064-26B3948A71BC}" type="pres">
      <dgm:prSet presAssocID="{287F7F05-DB0F-43E7-93B2-C7B973B08BF1}" presName="thickLine" presStyleLbl="alignNode1" presStyleIdx="0" presStyleCnt="1"/>
      <dgm:spPr/>
      <dgm:t>
        <a:bodyPr/>
        <a:lstStyle/>
        <a:p>
          <a:endParaRPr lang="en-US"/>
        </a:p>
      </dgm:t>
    </dgm:pt>
    <dgm:pt modelId="{1CE879A2-2357-4082-8F0A-2B6CB6050AED}" type="pres">
      <dgm:prSet presAssocID="{287F7F05-DB0F-43E7-93B2-C7B973B08BF1}" presName="horz1" presStyleCnt="0"/>
      <dgm:spPr/>
      <dgm:t>
        <a:bodyPr/>
        <a:lstStyle/>
        <a:p>
          <a:endParaRPr lang="en-US"/>
        </a:p>
      </dgm:t>
    </dgm:pt>
    <dgm:pt modelId="{4DF79A84-1728-454E-862B-A9C8F3FA2015}" type="pres">
      <dgm:prSet presAssocID="{287F7F05-DB0F-43E7-93B2-C7B973B08BF1}" presName="tx1" presStyleLbl="revTx" presStyleIdx="0" presStyleCnt="1"/>
      <dgm:spPr/>
      <dgm:t>
        <a:bodyPr/>
        <a:lstStyle/>
        <a:p>
          <a:endParaRPr lang="en-US"/>
        </a:p>
      </dgm:t>
    </dgm:pt>
    <dgm:pt modelId="{25B4FAE6-715C-438E-8BF2-A9DBDD95999A}" type="pres">
      <dgm:prSet presAssocID="{287F7F05-DB0F-43E7-93B2-C7B973B08BF1}" presName="vert1" presStyleCnt="0"/>
      <dgm:spPr/>
      <dgm:t>
        <a:bodyPr/>
        <a:lstStyle/>
        <a:p>
          <a:endParaRPr lang="en-US"/>
        </a:p>
      </dgm:t>
    </dgm:pt>
  </dgm:ptLst>
  <dgm:cxnLst>
    <dgm:cxn modelId="{5F542608-9CD1-4920-B493-5876F8830278}" type="presOf" srcId="{287F7F05-DB0F-43E7-93B2-C7B973B08BF1}" destId="{4DF79A84-1728-454E-862B-A9C8F3FA2015}" srcOrd="0" destOrd="0" presId="urn:microsoft.com/office/officeart/2008/layout/LinedList"/>
    <dgm:cxn modelId="{B5EF310B-1754-4C34-AABC-09982AD62194}" srcId="{E66BFCEC-BB0C-4444-BD8F-8285D111DDFB}" destId="{287F7F05-DB0F-43E7-93B2-C7B973B08BF1}" srcOrd="0" destOrd="0" parTransId="{5957CD20-87B5-43CE-81D3-1AC3F253BCDB}" sibTransId="{A896F213-56C2-4C8C-A479-0E2AAB6DFBB6}"/>
    <dgm:cxn modelId="{05CC1B26-5C42-4E33-B812-AAEB9E38DB7A}" type="presOf" srcId="{E66BFCEC-BB0C-4444-BD8F-8285D111DDFB}" destId="{BD68E12A-25E8-4C42-AACA-A45078F796F7}" srcOrd="0" destOrd="0" presId="urn:microsoft.com/office/officeart/2008/layout/LinedList"/>
    <dgm:cxn modelId="{0D367414-38B1-445B-B3BC-50BBB75420A0}" type="presParOf" srcId="{BD68E12A-25E8-4C42-AACA-A45078F796F7}" destId="{8EB9A056-B40F-485F-A064-26B3948A71BC}" srcOrd="0" destOrd="0" presId="urn:microsoft.com/office/officeart/2008/layout/LinedList"/>
    <dgm:cxn modelId="{90C64AF2-0E46-4666-B169-823E6E3F7EED}" type="presParOf" srcId="{BD68E12A-25E8-4C42-AACA-A45078F796F7}" destId="{1CE879A2-2357-4082-8F0A-2B6CB6050AED}" srcOrd="1" destOrd="0" presId="urn:microsoft.com/office/officeart/2008/layout/LinedList"/>
    <dgm:cxn modelId="{12CF7867-FF49-4858-91CC-4D002EC2C1DE}" type="presParOf" srcId="{1CE879A2-2357-4082-8F0A-2B6CB6050AED}" destId="{4DF79A84-1728-454E-862B-A9C8F3FA2015}" srcOrd="0" destOrd="0" presId="urn:microsoft.com/office/officeart/2008/layout/LinedList"/>
    <dgm:cxn modelId="{B8488665-C309-4908-B75D-2EAA7A723733}" type="presParOf" srcId="{1CE879A2-2357-4082-8F0A-2B6CB6050AED}" destId="{25B4FAE6-715C-438E-8BF2-A9DBDD95999A}" srcOrd="1" destOrd="0" presId="urn:microsoft.com/office/officeart/2008/layout/Lin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A8355CE-C89F-479C-85D0-DCB285FFDBDE}"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EED2FB41-D29C-4668-AB41-6F64538F8764}">
      <dgm:prSet custT="1"/>
      <dgm:spPr/>
      <dgm:t>
        <a:bodyPr/>
        <a:lstStyle/>
        <a:p>
          <a:r>
            <a:rPr lang="en-US" sz="1800" dirty="0" smtClean="0">
              <a:latin typeface="Consolas" panose="020B0609020204030204" pitchFamily="49" charset="0"/>
            </a:rPr>
            <a:t>The most </a:t>
          </a:r>
          <a:r>
            <a:rPr lang="en-US" sz="1800" b="1" dirty="0" smtClean="0">
              <a:latin typeface="Consolas" panose="020B0609020204030204" pitchFamily="49" charset="0"/>
            </a:rPr>
            <a:t>common example  - </a:t>
          </a:r>
          <a:r>
            <a:rPr lang="en-US" sz="1800" dirty="0" smtClean="0">
              <a:latin typeface="Consolas" panose="020B0609020204030204" pitchFamily="49" charset="0"/>
            </a:rPr>
            <a:t>In </a:t>
          </a:r>
          <a:r>
            <a:rPr lang="en-US" sz="1800" b="1" dirty="0" smtClean="0">
              <a:latin typeface="Consolas" panose="020B0609020204030204" pitchFamily="49" charset="0"/>
            </a:rPr>
            <a:t>politics, </a:t>
          </a:r>
          <a:r>
            <a:rPr lang="en-US" sz="1800" b="0" dirty="0" smtClean="0">
              <a:latin typeface="Consolas" panose="020B0609020204030204" pitchFamily="49" charset="0"/>
            </a:rPr>
            <a:t>i</a:t>
          </a:r>
          <a:r>
            <a:rPr lang="en-US" sz="1800" dirty="0" smtClean="0">
              <a:latin typeface="Consolas" panose="020B0609020204030204" pitchFamily="49" charset="0"/>
            </a:rPr>
            <a:t>t is common to see an individual stop believing in something only because the political party they are affiliated with does not approve of that belief.</a:t>
          </a:r>
        </a:p>
      </dgm:t>
    </dgm:pt>
    <dgm:pt modelId="{D31DA34D-5A52-46D2-9C38-B1D37228958C}" type="parTrans" cxnId="{CF103000-5A2F-418C-9396-E5FF29139DAE}">
      <dgm:prSet/>
      <dgm:spPr/>
      <dgm:t>
        <a:bodyPr/>
        <a:lstStyle/>
        <a:p>
          <a:endParaRPr lang="en-US" sz="2000">
            <a:latin typeface="Consolas" panose="020B0609020204030204" pitchFamily="49" charset="0"/>
          </a:endParaRPr>
        </a:p>
      </dgm:t>
    </dgm:pt>
    <dgm:pt modelId="{1D19CC55-B991-42FB-843E-50188D8EE417}" type="sibTrans" cxnId="{CF103000-5A2F-418C-9396-E5FF29139DAE}">
      <dgm:prSet/>
      <dgm:spPr/>
      <dgm:t>
        <a:bodyPr/>
        <a:lstStyle/>
        <a:p>
          <a:endParaRPr lang="en-US" sz="2000">
            <a:latin typeface="Consolas" panose="020B0609020204030204" pitchFamily="49" charset="0"/>
          </a:endParaRPr>
        </a:p>
      </dgm:t>
    </dgm:pt>
    <dgm:pt modelId="{BB889CF8-5A1B-4C49-9DEA-2A2BE7777F0E}" type="pres">
      <dgm:prSet presAssocID="{3A8355CE-C89F-479C-85D0-DCB285FFDBDE}" presName="vert0" presStyleCnt="0">
        <dgm:presLayoutVars>
          <dgm:dir/>
          <dgm:animOne val="branch"/>
          <dgm:animLvl val="lvl"/>
        </dgm:presLayoutVars>
      </dgm:prSet>
      <dgm:spPr/>
      <dgm:t>
        <a:bodyPr/>
        <a:lstStyle/>
        <a:p>
          <a:endParaRPr lang="en-US"/>
        </a:p>
      </dgm:t>
    </dgm:pt>
    <dgm:pt modelId="{68D610EA-0AB9-4095-9CAF-8285FB31717F}" type="pres">
      <dgm:prSet presAssocID="{EED2FB41-D29C-4668-AB41-6F64538F8764}" presName="thickLine" presStyleLbl="alignNode1" presStyleIdx="0" presStyleCnt="1"/>
      <dgm:spPr/>
      <dgm:t>
        <a:bodyPr/>
        <a:lstStyle/>
        <a:p>
          <a:endParaRPr lang="en-US"/>
        </a:p>
      </dgm:t>
    </dgm:pt>
    <dgm:pt modelId="{3011AB4B-18A8-4A03-AAFD-EF91328CDE0E}" type="pres">
      <dgm:prSet presAssocID="{EED2FB41-D29C-4668-AB41-6F64538F8764}" presName="horz1" presStyleCnt="0"/>
      <dgm:spPr/>
      <dgm:t>
        <a:bodyPr/>
        <a:lstStyle/>
        <a:p>
          <a:endParaRPr lang="en-US"/>
        </a:p>
      </dgm:t>
    </dgm:pt>
    <dgm:pt modelId="{2B73E752-9F4C-4631-A844-0E4F2E33CF58}" type="pres">
      <dgm:prSet presAssocID="{EED2FB41-D29C-4668-AB41-6F64538F8764}" presName="tx1" presStyleLbl="revTx" presStyleIdx="0" presStyleCnt="1"/>
      <dgm:spPr/>
      <dgm:t>
        <a:bodyPr/>
        <a:lstStyle/>
        <a:p>
          <a:endParaRPr lang="en-US"/>
        </a:p>
      </dgm:t>
    </dgm:pt>
    <dgm:pt modelId="{B56C2F0F-B9A0-4D0D-A26D-6A8FFC9FDF88}" type="pres">
      <dgm:prSet presAssocID="{EED2FB41-D29C-4668-AB41-6F64538F8764}" presName="vert1" presStyleCnt="0"/>
      <dgm:spPr/>
      <dgm:t>
        <a:bodyPr/>
        <a:lstStyle/>
        <a:p>
          <a:endParaRPr lang="en-US"/>
        </a:p>
      </dgm:t>
    </dgm:pt>
  </dgm:ptLst>
  <dgm:cxnLst>
    <dgm:cxn modelId="{CF103000-5A2F-418C-9396-E5FF29139DAE}" srcId="{3A8355CE-C89F-479C-85D0-DCB285FFDBDE}" destId="{EED2FB41-D29C-4668-AB41-6F64538F8764}" srcOrd="0" destOrd="0" parTransId="{D31DA34D-5A52-46D2-9C38-B1D37228958C}" sibTransId="{1D19CC55-B991-42FB-843E-50188D8EE417}"/>
    <dgm:cxn modelId="{C320B62F-01E8-4ED1-A957-2CAC0D093FFF}" type="presOf" srcId="{EED2FB41-D29C-4668-AB41-6F64538F8764}" destId="{2B73E752-9F4C-4631-A844-0E4F2E33CF58}" srcOrd="0" destOrd="0" presId="urn:microsoft.com/office/officeart/2008/layout/LinedList"/>
    <dgm:cxn modelId="{F77CE613-FA22-4DF1-90CF-F2D33ADAFB18}" type="presOf" srcId="{3A8355CE-C89F-479C-85D0-DCB285FFDBDE}" destId="{BB889CF8-5A1B-4C49-9DEA-2A2BE7777F0E}" srcOrd="0" destOrd="0" presId="urn:microsoft.com/office/officeart/2008/layout/LinedList"/>
    <dgm:cxn modelId="{5087A858-32DF-4023-BB23-B1E0439A5DA0}" type="presParOf" srcId="{BB889CF8-5A1B-4C49-9DEA-2A2BE7777F0E}" destId="{68D610EA-0AB9-4095-9CAF-8285FB31717F}" srcOrd="0" destOrd="0" presId="urn:microsoft.com/office/officeart/2008/layout/LinedList"/>
    <dgm:cxn modelId="{30C5F932-FB1C-450C-BA61-A4FF75B7C52F}" type="presParOf" srcId="{BB889CF8-5A1B-4C49-9DEA-2A2BE7777F0E}" destId="{3011AB4B-18A8-4A03-AAFD-EF91328CDE0E}" srcOrd="1" destOrd="0" presId="urn:microsoft.com/office/officeart/2008/layout/LinedList"/>
    <dgm:cxn modelId="{1F290232-602C-4CE2-A341-F896F7341579}" type="presParOf" srcId="{3011AB4B-18A8-4A03-AAFD-EF91328CDE0E}" destId="{2B73E752-9F4C-4631-A844-0E4F2E33CF58}" srcOrd="0" destOrd="0" presId="urn:microsoft.com/office/officeart/2008/layout/LinedList"/>
    <dgm:cxn modelId="{1D1E2ED6-6799-46F2-8AB2-376FA45DEA56}" type="presParOf" srcId="{3011AB4B-18A8-4A03-AAFD-EF91328CDE0E}" destId="{B56C2F0F-B9A0-4D0D-A26D-6A8FFC9FDF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8E4508A-9027-4B26-941E-DDD755657DD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972F3F3-06FF-46C4-84E9-C1B8A4F6538E}">
      <dgm:prSet phldrT="[Text]"/>
      <dgm:spPr>
        <a:solidFill>
          <a:srgbClr val="00CC66"/>
        </a:solidFill>
      </dgm:spPr>
      <dgm:t>
        <a:bodyPr/>
        <a:lstStyle/>
        <a:p>
          <a:pPr algn="ctr"/>
          <a:r>
            <a:rPr lang="en-US" b="1" dirty="0" smtClean="0">
              <a:latin typeface="Consolas" panose="020B0609020204030204" pitchFamily="49" charset="0"/>
            </a:rPr>
            <a:t>4. Conformity</a:t>
          </a:r>
          <a:endParaRPr lang="en-US" b="1" dirty="0">
            <a:latin typeface="Consolas" panose="020B0609020204030204" pitchFamily="49" charset="0"/>
          </a:endParaRPr>
        </a:p>
      </dgm:t>
    </dgm:pt>
    <dgm:pt modelId="{18942730-DCA7-4325-82DE-4634318F4E98}" type="parTrans" cxnId="{A9941C44-C22D-4486-916B-A96E386609BE}">
      <dgm:prSet/>
      <dgm:spPr/>
      <dgm:t>
        <a:bodyPr/>
        <a:lstStyle/>
        <a:p>
          <a:pPr algn="ctr"/>
          <a:endParaRPr lang="en-US" b="1">
            <a:latin typeface="Consolas" panose="020B0609020204030204" pitchFamily="49" charset="0"/>
          </a:endParaRPr>
        </a:p>
      </dgm:t>
    </dgm:pt>
    <dgm:pt modelId="{89F0D827-94EC-4CCA-8E32-C297E2399FFD}" type="sibTrans" cxnId="{A9941C44-C22D-4486-916B-A96E386609BE}">
      <dgm:prSet/>
      <dgm:spPr/>
      <dgm:t>
        <a:bodyPr/>
        <a:lstStyle/>
        <a:p>
          <a:pPr algn="ctr"/>
          <a:endParaRPr lang="en-US" b="1">
            <a:latin typeface="Consolas" panose="020B0609020204030204" pitchFamily="49" charset="0"/>
          </a:endParaRPr>
        </a:p>
      </dgm:t>
    </dgm:pt>
    <dgm:pt modelId="{ACDBFE87-A7E4-4577-969D-0F348A62FAC9}" type="pres">
      <dgm:prSet presAssocID="{68E4508A-9027-4B26-941E-DDD755657DD9}" presName="linear" presStyleCnt="0">
        <dgm:presLayoutVars>
          <dgm:animLvl val="lvl"/>
          <dgm:resizeHandles val="exact"/>
        </dgm:presLayoutVars>
      </dgm:prSet>
      <dgm:spPr/>
      <dgm:t>
        <a:bodyPr/>
        <a:lstStyle/>
        <a:p>
          <a:endParaRPr lang="en-US"/>
        </a:p>
      </dgm:t>
    </dgm:pt>
    <dgm:pt modelId="{FDDE0763-6BD0-4DA4-9A46-0A2E067A1A51}" type="pres">
      <dgm:prSet presAssocID="{5972F3F3-06FF-46C4-84E9-C1B8A4F6538E}" presName="parentText" presStyleLbl="node1" presStyleIdx="0" presStyleCnt="1">
        <dgm:presLayoutVars>
          <dgm:chMax val="0"/>
          <dgm:bulletEnabled val="1"/>
        </dgm:presLayoutVars>
      </dgm:prSet>
      <dgm:spPr/>
      <dgm:t>
        <a:bodyPr/>
        <a:lstStyle/>
        <a:p>
          <a:endParaRPr lang="en-US"/>
        </a:p>
      </dgm:t>
    </dgm:pt>
  </dgm:ptLst>
  <dgm:cxnLst>
    <dgm:cxn modelId="{A9941C44-C22D-4486-916B-A96E386609BE}" srcId="{68E4508A-9027-4B26-941E-DDD755657DD9}" destId="{5972F3F3-06FF-46C4-84E9-C1B8A4F6538E}" srcOrd="0" destOrd="0" parTransId="{18942730-DCA7-4325-82DE-4634318F4E98}" sibTransId="{89F0D827-94EC-4CCA-8E32-C297E2399FFD}"/>
    <dgm:cxn modelId="{2C402D06-AA8A-4C3B-BEBE-AF6F59A72EC2}" type="presOf" srcId="{68E4508A-9027-4B26-941E-DDD755657DD9}" destId="{ACDBFE87-A7E4-4577-969D-0F348A62FAC9}" srcOrd="0" destOrd="0" presId="urn:microsoft.com/office/officeart/2005/8/layout/vList2"/>
    <dgm:cxn modelId="{43D4E37B-6B1A-4627-9F1E-543B80E2BA50}" type="presOf" srcId="{5972F3F3-06FF-46C4-84E9-C1B8A4F6538E}" destId="{FDDE0763-6BD0-4DA4-9A46-0A2E067A1A51}" srcOrd="0" destOrd="0" presId="urn:microsoft.com/office/officeart/2005/8/layout/vList2"/>
    <dgm:cxn modelId="{0C68E49D-69E9-4752-91DC-DCA5F8C1D7F0}" type="presParOf" srcId="{ACDBFE87-A7E4-4577-969D-0F348A62FAC9}" destId="{FDDE0763-6BD0-4DA4-9A46-0A2E067A1A51}"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1217F54-1624-4427-8496-91801B968951}"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FE6065F5-F7D9-4DCF-BBFE-66AF05BC740A}">
      <dgm:prSet phldrT="[Text]" custT="1"/>
      <dgm:spPr/>
      <dgm:t>
        <a:bodyPr/>
        <a:lstStyle/>
        <a:p>
          <a:r>
            <a:rPr lang="en-US" sz="1800" dirty="0" smtClean="0">
              <a:latin typeface="Consolas" panose="020B0609020204030204" pitchFamily="49" charset="0"/>
            </a:rPr>
            <a:t>All behavior that is in accord with the social norms and values of a given social group.</a:t>
          </a:r>
          <a:endParaRPr lang="en-US" sz="1800" dirty="0"/>
        </a:p>
      </dgm:t>
    </dgm:pt>
    <dgm:pt modelId="{53043724-982C-48F5-B213-3B248702AF5D}" type="parTrans" cxnId="{A8DDE76F-2DC6-439E-8420-4B56C0F23BA7}">
      <dgm:prSet/>
      <dgm:spPr/>
      <dgm:t>
        <a:bodyPr/>
        <a:lstStyle/>
        <a:p>
          <a:endParaRPr lang="en-US"/>
        </a:p>
      </dgm:t>
    </dgm:pt>
    <dgm:pt modelId="{7F8ECC38-3E7C-45C8-B9AB-0CE650C60ECD}" type="sibTrans" cxnId="{A8DDE76F-2DC6-439E-8420-4B56C0F23BA7}">
      <dgm:prSet/>
      <dgm:spPr/>
      <dgm:t>
        <a:bodyPr/>
        <a:lstStyle/>
        <a:p>
          <a:endParaRPr lang="en-US"/>
        </a:p>
      </dgm:t>
    </dgm:pt>
    <dgm:pt modelId="{CC67451B-5B5B-4876-BD21-49302A8E60F2}" type="pres">
      <dgm:prSet presAssocID="{A1217F54-1624-4427-8496-91801B968951}" presName="vert0" presStyleCnt="0">
        <dgm:presLayoutVars>
          <dgm:dir/>
          <dgm:animOne val="branch"/>
          <dgm:animLvl val="lvl"/>
        </dgm:presLayoutVars>
      </dgm:prSet>
      <dgm:spPr/>
      <dgm:t>
        <a:bodyPr/>
        <a:lstStyle/>
        <a:p>
          <a:endParaRPr lang="en-US"/>
        </a:p>
      </dgm:t>
    </dgm:pt>
    <dgm:pt modelId="{1523B4AA-9473-4365-A4CA-17FC9F3DCD0B}" type="pres">
      <dgm:prSet presAssocID="{FE6065F5-F7D9-4DCF-BBFE-66AF05BC740A}" presName="thickLine" presStyleLbl="alignNode1" presStyleIdx="0" presStyleCnt="1"/>
      <dgm:spPr/>
      <dgm:t>
        <a:bodyPr/>
        <a:lstStyle/>
        <a:p>
          <a:endParaRPr lang="en-US"/>
        </a:p>
      </dgm:t>
    </dgm:pt>
    <dgm:pt modelId="{8A7A1304-0D0E-4176-A9EA-D35676E81229}" type="pres">
      <dgm:prSet presAssocID="{FE6065F5-F7D9-4DCF-BBFE-66AF05BC740A}" presName="horz1" presStyleCnt="0"/>
      <dgm:spPr/>
      <dgm:t>
        <a:bodyPr/>
        <a:lstStyle/>
        <a:p>
          <a:endParaRPr lang="en-US"/>
        </a:p>
      </dgm:t>
    </dgm:pt>
    <dgm:pt modelId="{7CA680A5-9A10-43E0-8BD0-32DCD65189BE}" type="pres">
      <dgm:prSet presAssocID="{FE6065F5-F7D9-4DCF-BBFE-66AF05BC740A}" presName="tx1" presStyleLbl="revTx" presStyleIdx="0" presStyleCnt="1"/>
      <dgm:spPr/>
      <dgm:t>
        <a:bodyPr/>
        <a:lstStyle/>
        <a:p>
          <a:endParaRPr lang="en-US"/>
        </a:p>
      </dgm:t>
    </dgm:pt>
    <dgm:pt modelId="{0D2A4605-BC9B-4660-B901-1AA51627336F}" type="pres">
      <dgm:prSet presAssocID="{FE6065F5-F7D9-4DCF-BBFE-66AF05BC740A}" presName="vert1" presStyleCnt="0"/>
      <dgm:spPr/>
      <dgm:t>
        <a:bodyPr/>
        <a:lstStyle/>
        <a:p>
          <a:endParaRPr lang="en-US"/>
        </a:p>
      </dgm:t>
    </dgm:pt>
  </dgm:ptLst>
  <dgm:cxnLst>
    <dgm:cxn modelId="{A8DDE76F-2DC6-439E-8420-4B56C0F23BA7}" srcId="{A1217F54-1624-4427-8496-91801B968951}" destId="{FE6065F5-F7D9-4DCF-BBFE-66AF05BC740A}" srcOrd="0" destOrd="0" parTransId="{53043724-982C-48F5-B213-3B248702AF5D}" sibTransId="{7F8ECC38-3E7C-45C8-B9AB-0CE650C60ECD}"/>
    <dgm:cxn modelId="{12BD529F-8BCC-44A0-A2F7-5E9163906126}" type="presOf" srcId="{A1217F54-1624-4427-8496-91801B968951}" destId="{CC67451B-5B5B-4876-BD21-49302A8E60F2}" srcOrd="0" destOrd="0" presId="urn:microsoft.com/office/officeart/2008/layout/LinedList"/>
    <dgm:cxn modelId="{D94F3F66-B2D1-4FAE-879B-7F0D9A965A7C}" type="presOf" srcId="{FE6065F5-F7D9-4DCF-BBFE-66AF05BC740A}" destId="{7CA680A5-9A10-43E0-8BD0-32DCD65189BE}" srcOrd="0" destOrd="0" presId="urn:microsoft.com/office/officeart/2008/layout/LinedList"/>
    <dgm:cxn modelId="{454CF40C-CB5F-4E5B-ADBB-1186CAEA9E1F}" type="presParOf" srcId="{CC67451B-5B5B-4876-BD21-49302A8E60F2}" destId="{1523B4AA-9473-4365-A4CA-17FC9F3DCD0B}" srcOrd="0" destOrd="0" presId="urn:microsoft.com/office/officeart/2008/layout/LinedList"/>
    <dgm:cxn modelId="{2062FDCD-733E-469F-83B7-15B1193C4008}" type="presParOf" srcId="{CC67451B-5B5B-4876-BD21-49302A8E60F2}" destId="{8A7A1304-0D0E-4176-A9EA-D35676E81229}" srcOrd="1" destOrd="0" presId="urn:microsoft.com/office/officeart/2008/layout/LinedList"/>
    <dgm:cxn modelId="{65CC679C-0039-4E62-9AE4-776C153B88BB}" type="presParOf" srcId="{8A7A1304-0D0E-4176-A9EA-D35676E81229}" destId="{7CA680A5-9A10-43E0-8BD0-32DCD65189BE}" srcOrd="0" destOrd="0" presId="urn:microsoft.com/office/officeart/2008/layout/LinedList"/>
    <dgm:cxn modelId="{A5D8D414-B661-4073-9F37-302D5C827CFA}" type="presParOf" srcId="{8A7A1304-0D0E-4176-A9EA-D35676E81229}" destId="{0D2A4605-BC9B-4660-B901-1AA51627336F}"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D0625B2-76BD-4B63-AB24-311B3852F20E}"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0B0ECCF4-6DBD-4AC1-9C0D-5B88BA75338F}">
      <dgm:prSet custT="1"/>
      <dgm:spPr/>
      <dgm:t>
        <a:bodyPr/>
        <a:lstStyle/>
        <a:p>
          <a:r>
            <a:rPr lang="en-US" sz="1800" dirty="0" smtClean="0">
              <a:latin typeface="Consolas" panose="020B0609020204030204" pitchFamily="49" charset="0"/>
            </a:rPr>
            <a:t>A similar process takes place in friend groups, romantic relationships, family relationships, and so on.</a:t>
          </a:r>
          <a:endParaRPr lang="en-US" sz="1800" dirty="0"/>
        </a:p>
      </dgm:t>
    </dgm:pt>
    <dgm:pt modelId="{B28D5E36-423F-45B1-9677-2B837F7ED48F}" type="parTrans" cxnId="{7D759BBC-5751-4361-A333-16B9252084CE}">
      <dgm:prSet/>
      <dgm:spPr/>
      <dgm:t>
        <a:bodyPr/>
        <a:lstStyle/>
        <a:p>
          <a:endParaRPr lang="en-US" sz="2000"/>
        </a:p>
      </dgm:t>
    </dgm:pt>
    <dgm:pt modelId="{EB5A470D-84CE-4433-886B-C4558E4B8B45}" type="sibTrans" cxnId="{7D759BBC-5751-4361-A333-16B9252084CE}">
      <dgm:prSet/>
      <dgm:spPr/>
      <dgm:t>
        <a:bodyPr/>
        <a:lstStyle/>
        <a:p>
          <a:endParaRPr lang="en-US" sz="2000"/>
        </a:p>
      </dgm:t>
    </dgm:pt>
    <dgm:pt modelId="{94604EC3-503E-4DD7-AAA8-5C48599E35DE}" type="pres">
      <dgm:prSet presAssocID="{0D0625B2-76BD-4B63-AB24-311B3852F20E}" presName="vert0" presStyleCnt="0">
        <dgm:presLayoutVars>
          <dgm:dir/>
          <dgm:animOne val="branch"/>
          <dgm:animLvl val="lvl"/>
        </dgm:presLayoutVars>
      </dgm:prSet>
      <dgm:spPr/>
      <dgm:t>
        <a:bodyPr/>
        <a:lstStyle/>
        <a:p>
          <a:endParaRPr lang="en-US"/>
        </a:p>
      </dgm:t>
    </dgm:pt>
    <dgm:pt modelId="{715CF00A-8F59-4827-8BBD-C5196405FE6C}" type="pres">
      <dgm:prSet presAssocID="{0B0ECCF4-6DBD-4AC1-9C0D-5B88BA75338F}" presName="thickLine" presStyleLbl="alignNode1" presStyleIdx="0" presStyleCnt="1"/>
      <dgm:spPr/>
      <dgm:t>
        <a:bodyPr/>
        <a:lstStyle/>
        <a:p>
          <a:endParaRPr lang="en-US"/>
        </a:p>
      </dgm:t>
    </dgm:pt>
    <dgm:pt modelId="{9AE012C9-D7B8-4611-A725-61805B69504E}" type="pres">
      <dgm:prSet presAssocID="{0B0ECCF4-6DBD-4AC1-9C0D-5B88BA75338F}" presName="horz1" presStyleCnt="0"/>
      <dgm:spPr/>
      <dgm:t>
        <a:bodyPr/>
        <a:lstStyle/>
        <a:p>
          <a:endParaRPr lang="en-US"/>
        </a:p>
      </dgm:t>
    </dgm:pt>
    <dgm:pt modelId="{107C85F5-CA78-46A4-AF7B-45DDE97A85EA}" type="pres">
      <dgm:prSet presAssocID="{0B0ECCF4-6DBD-4AC1-9C0D-5B88BA75338F}" presName="tx1" presStyleLbl="revTx" presStyleIdx="0" presStyleCnt="1"/>
      <dgm:spPr/>
      <dgm:t>
        <a:bodyPr/>
        <a:lstStyle/>
        <a:p>
          <a:endParaRPr lang="en-US"/>
        </a:p>
      </dgm:t>
    </dgm:pt>
    <dgm:pt modelId="{287FE28B-EFBB-4C0E-A764-0064201083BD}" type="pres">
      <dgm:prSet presAssocID="{0B0ECCF4-6DBD-4AC1-9C0D-5B88BA75338F}" presName="vert1" presStyleCnt="0"/>
      <dgm:spPr/>
      <dgm:t>
        <a:bodyPr/>
        <a:lstStyle/>
        <a:p>
          <a:endParaRPr lang="en-US"/>
        </a:p>
      </dgm:t>
    </dgm:pt>
  </dgm:ptLst>
  <dgm:cxnLst>
    <dgm:cxn modelId="{1A20058E-A22C-4284-BDCE-CCB9F8E33181}" type="presOf" srcId="{0D0625B2-76BD-4B63-AB24-311B3852F20E}" destId="{94604EC3-503E-4DD7-AAA8-5C48599E35DE}" srcOrd="0" destOrd="0" presId="urn:microsoft.com/office/officeart/2008/layout/LinedList"/>
    <dgm:cxn modelId="{B8A91DC3-0D6A-40D6-9FCE-723DD1F70654}" type="presOf" srcId="{0B0ECCF4-6DBD-4AC1-9C0D-5B88BA75338F}" destId="{107C85F5-CA78-46A4-AF7B-45DDE97A85EA}" srcOrd="0" destOrd="0" presId="urn:microsoft.com/office/officeart/2008/layout/LinedList"/>
    <dgm:cxn modelId="{7D759BBC-5751-4361-A333-16B9252084CE}" srcId="{0D0625B2-76BD-4B63-AB24-311B3852F20E}" destId="{0B0ECCF4-6DBD-4AC1-9C0D-5B88BA75338F}" srcOrd="0" destOrd="0" parTransId="{B28D5E36-423F-45B1-9677-2B837F7ED48F}" sibTransId="{EB5A470D-84CE-4433-886B-C4558E4B8B45}"/>
    <dgm:cxn modelId="{FDE5BC1B-6CDC-4AEB-8D91-14A7B46C201B}" type="presParOf" srcId="{94604EC3-503E-4DD7-AAA8-5C48599E35DE}" destId="{715CF00A-8F59-4827-8BBD-C5196405FE6C}" srcOrd="0" destOrd="0" presId="urn:microsoft.com/office/officeart/2008/layout/LinedList"/>
    <dgm:cxn modelId="{421B17C3-FDC1-4D81-B309-5E5D9D736390}" type="presParOf" srcId="{94604EC3-503E-4DD7-AAA8-5C48599E35DE}" destId="{9AE012C9-D7B8-4611-A725-61805B69504E}" srcOrd="1" destOrd="0" presId="urn:microsoft.com/office/officeart/2008/layout/LinedList"/>
    <dgm:cxn modelId="{4DF2F2B7-B015-4AC7-9883-2A33D481E846}" type="presParOf" srcId="{9AE012C9-D7B8-4611-A725-61805B69504E}" destId="{107C85F5-CA78-46A4-AF7B-45DDE97A85EA}" srcOrd="0" destOrd="0" presId="urn:microsoft.com/office/officeart/2008/layout/LinedList"/>
    <dgm:cxn modelId="{CBB4969B-2993-458E-9986-D8CC5B1AA43F}" type="presParOf" srcId="{9AE012C9-D7B8-4611-A725-61805B69504E}" destId="{287FE28B-EFBB-4C0E-A764-0064201083BD}"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4442C24-4EB3-4C12-BEC5-83E6B045A3B0}" type="doc">
      <dgm:prSet loTypeId="urn:microsoft.com/office/officeart/2008/layout/LinedList" loCatId="list" qsTypeId="urn:microsoft.com/office/officeart/2005/8/quickstyle/simple1" qsCatId="simple" csTypeId="urn:microsoft.com/office/officeart/2005/8/colors/accent2_3" csCatId="accent2" phldr="1"/>
      <dgm:spPr/>
      <dgm:t>
        <a:bodyPr/>
        <a:lstStyle/>
        <a:p>
          <a:endParaRPr lang="en-US"/>
        </a:p>
      </dgm:t>
    </dgm:pt>
    <dgm:pt modelId="{A3998C64-B6EE-427E-ACFC-BC2CC1D43D92}">
      <dgm:prSet phldrT="[Text]" custT="1"/>
      <dgm:spPr/>
      <dgm:t>
        <a:bodyPr/>
        <a:lstStyle/>
        <a:p>
          <a:r>
            <a:rPr lang="en-US" sz="2000" b="1" dirty="0" smtClean="0">
              <a:latin typeface="Consolas" panose="020B0609020204030204" pitchFamily="49" charset="0"/>
            </a:rPr>
            <a:t>Compelling</a:t>
          </a:r>
          <a:r>
            <a:rPr lang="en-US" sz="2000" dirty="0" smtClean="0">
              <a:latin typeface="Consolas" panose="020B0609020204030204" pitchFamily="49" charset="0"/>
            </a:rPr>
            <a:t> an individual or group—either intellectually, morally, or physically to do something; </a:t>
          </a:r>
          <a:r>
            <a:rPr lang="en-US" sz="2000" b="1" dirty="0" smtClean="0">
              <a:latin typeface="Consolas" panose="020B0609020204030204" pitchFamily="49" charset="0"/>
            </a:rPr>
            <a:t>using force or threatening to use force.</a:t>
          </a:r>
          <a:endParaRPr lang="en-US" sz="2000" b="1" dirty="0">
            <a:latin typeface="Consolas" panose="020B0609020204030204" pitchFamily="49" charset="0"/>
          </a:endParaRPr>
        </a:p>
      </dgm:t>
    </dgm:pt>
    <dgm:pt modelId="{4860F3AE-1597-43A1-A5FF-92F62C686306}" type="parTrans" cxnId="{95F52128-EA81-4832-A951-6D9DA5AFEFD5}">
      <dgm:prSet/>
      <dgm:spPr/>
      <dgm:t>
        <a:bodyPr/>
        <a:lstStyle/>
        <a:p>
          <a:endParaRPr lang="en-US" sz="1600">
            <a:latin typeface="Consolas" panose="020B0609020204030204" pitchFamily="49" charset="0"/>
          </a:endParaRPr>
        </a:p>
      </dgm:t>
    </dgm:pt>
    <dgm:pt modelId="{365CD4B0-70EF-4F3B-8850-48068DA79C80}" type="sibTrans" cxnId="{95F52128-EA81-4832-A951-6D9DA5AFEFD5}">
      <dgm:prSet/>
      <dgm:spPr/>
      <dgm:t>
        <a:bodyPr/>
        <a:lstStyle/>
        <a:p>
          <a:endParaRPr lang="en-US" sz="1600">
            <a:latin typeface="Consolas" panose="020B0609020204030204" pitchFamily="49" charset="0"/>
          </a:endParaRPr>
        </a:p>
      </dgm:t>
    </dgm:pt>
    <dgm:pt modelId="{54E1DC4C-FEBB-416F-912B-236155F96C6E}">
      <dgm:prSet custT="1"/>
      <dgm:spPr/>
      <dgm:t>
        <a:bodyPr/>
        <a:lstStyle/>
        <a:p>
          <a:r>
            <a:rPr lang="en-US" sz="2000" b="1" dirty="0" smtClean="0">
              <a:latin typeface="Consolas" panose="020B0609020204030204" pitchFamily="49" charset="0"/>
            </a:rPr>
            <a:t>Boycott</a:t>
          </a:r>
          <a:r>
            <a:rPr lang="en-US" sz="2000" dirty="0" smtClean="0">
              <a:latin typeface="Consolas" panose="020B0609020204030204" pitchFamily="49" charset="0"/>
            </a:rPr>
            <a:t> is the withholding of social or economic interaction with others to </a:t>
          </a:r>
          <a:r>
            <a:rPr lang="en-US" sz="2000" b="1" dirty="0" smtClean="0">
              <a:latin typeface="Consolas" panose="020B0609020204030204" pitchFamily="49" charset="0"/>
            </a:rPr>
            <a:t>express disapproval and to force acceptance of demands.</a:t>
          </a:r>
          <a:endParaRPr lang="en-US" sz="2000" b="1" dirty="0">
            <a:latin typeface="Consolas" panose="020B0609020204030204" pitchFamily="49" charset="0"/>
          </a:endParaRPr>
        </a:p>
      </dgm:t>
    </dgm:pt>
    <dgm:pt modelId="{CF77712B-7F1E-431C-AF5A-8682B84C5DAB}" type="parTrans" cxnId="{279CF353-4F60-4F2A-AC2B-26150C168A3A}">
      <dgm:prSet/>
      <dgm:spPr/>
      <dgm:t>
        <a:bodyPr/>
        <a:lstStyle/>
        <a:p>
          <a:endParaRPr lang="en-US" sz="1600">
            <a:latin typeface="Consolas" panose="020B0609020204030204" pitchFamily="49" charset="0"/>
          </a:endParaRPr>
        </a:p>
      </dgm:t>
    </dgm:pt>
    <dgm:pt modelId="{BFA9E613-68D6-4F38-9049-1A0E8C96D448}" type="sibTrans" cxnId="{279CF353-4F60-4F2A-AC2B-26150C168A3A}">
      <dgm:prSet/>
      <dgm:spPr/>
      <dgm:t>
        <a:bodyPr/>
        <a:lstStyle/>
        <a:p>
          <a:endParaRPr lang="en-US" sz="1600">
            <a:latin typeface="Consolas" panose="020B0609020204030204" pitchFamily="49" charset="0"/>
          </a:endParaRPr>
        </a:p>
      </dgm:t>
    </dgm:pt>
    <dgm:pt modelId="{5F524B32-C225-4971-BEA6-44AF1CE25066}" type="pres">
      <dgm:prSet presAssocID="{D4442C24-4EB3-4C12-BEC5-83E6B045A3B0}" presName="vert0" presStyleCnt="0">
        <dgm:presLayoutVars>
          <dgm:dir/>
          <dgm:animOne val="branch"/>
          <dgm:animLvl val="lvl"/>
        </dgm:presLayoutVars>
      </dgm:prSet>
      <dgm:spPr/>
      <dgm:t>
        <a:bodyPr/>
        <a:lstStyle/>
        <a:p>
          <a:endParaRPr lang="en-US"/>
        </a:p>
      </dgm:t>
    </dgm:pt>
    <dgm:pt modelId="{D1A9A34F-AC7D-4E13-830B-DA5A066512A4}" type="pres">
      <dgm:prSet presAssocID="{A3998C64-B6EE-427E-ACFC-BC2CC1D43D92}" presName="thickLine" presStyleLbl="alignNode1" presStyleIdx="0" presStyleCnt="2"/>
      <dgm:spPr/>
      <dgm:t>
        <a:bodyPr/>
        <a:lstStyle/>
        <a:p>
          <a:endParaRPr lang="en-US"/>
        </a:p>
      </dgm:t>
    </dgm:pt>
    <dgm:pt modelId="{46A821A2-AC9B-427D-8A1F-BC2083B41F0A}" type="pres">
      <dgm:prSet presAssocID="{A3998C64-B6EE-427E-ACFC-BC2CC1D43D92}" presName="horz1" presStyleCnt="0"/>
      <dgm:spPr/>
      <dgm:t>
        <a:bodyPr/>
        <a:lstStyle/>
        <a:p>
          <a:endParaRPr lang="en-US"/>
        </a:p>
      </dgm:t>
    </dgm:pt>
    <dgm:pt modelId="{937FB927-0A03-41D0-9BA5-242223562186}" type="pres">
      <dgm:prSet presAssocID="{A3998C64-B6EE-427E-ACFC-BC2CC1D43D92}" presName="tx1" presStyleLbl="revTx" presStyleIdx="0" presStyleCnt="2"/>
      <dgm:spPr/>
      <dgm:t>
        <a:bodyPr/>
        <a:lstStyle/>
        <a:p>
          <a:endParaRPr lang="en-US"/>
        </a:p>
      </dgm:t>
    </dgm:pt>
    <dgm:pt modelId="{CD6CBDA4-8649-44BD-8994-EDB9DD29747A}" type="pres">
      <dgm:prSet presAssocID="{A3998C64-B6EE-427E-ACFC-BC2CC1D43D92}" presName="vert1" presStyleCnt="0"/>
      <dgm:spPr/>
      <dgm:t>
        <a:bodyPr/>
        <a:lstStyle/>
        <a:p>
          <a:endParaRPr lang="en-US"/>
        </a:p>
      </dgm:t>
    </dgm:pt>
    <dgm:pt modelId="{AB67368B-E588-4EF2-BD74-F179A12D7AA9}" type="pres">
      <dgm:prSet presAssocID="{54E1DC4C-FEBB-416F-912B-236155F96C6E}" presName="thickLine" presStyleLbl="alignNode1" presStyleIdx="1" presStyleCnt="2"/>
      <dgm:spPr/>
      <dgm:t>
        <a:bodyPr/>
        <a:lstStyle/>
        <a:p>
          <a:endParaRPr lang="en-US"/>
        </a:p>
      </dgm:t>
    </dgm:pt>
    <dgm:pt modelId="{88988157-0983-4AA3-9E3E-911C8B923310}" type="pres">
      <dgm:prSet presAssocID="{54E1DC4C-FEBB-416F-912B-236155F96C6E}" presName="horz1" presStyleCnt="0"/>
      <dgm:spPr/>
      <dgm:t>
        <a:bodyPr/>
        <a:lstStyle/>
        <a:p>
          <a:endParaRPr lang="en-US"/>
        </a:p>
      </dgm:t>
    </dgm:pt>
    <dgm:pt modelId="{3D7DB1FB-E9E3-42A0-BA25-03097D38B482}" type="pres">
      <dgm:prSet presAssocID="{54E1DC4C-FEBB-416F-912B-236155F96C6E}" presName="tx1" presStyleLbl="revTx" presStyleIdx="1" presStyleCnt="2"/>
      <dgm:spPr/>
      <dgm:t>
        <a:bodyPr/>
        <a:lstStyle/>
        <a:p>
          <a:endParaRPr lang="en-US"/>
        </a:p>
      </dgm:t>
    </dgm:pt>
    <dgm:pt modelId="{D2E8159C-58B6-49EF-9BE2-D5DE5546AD04}" type="pres">
      <dgm:prSet presAssocID="{54E1DC4C-FEBB-416F-912B-236155F96C6E}" presName="vert1" presStyleCnt="0"/>
      <dgm:spPr/>
      <dgm:t>
        <a:bodyPr/>
        <a:lstStyle/>
        <a:p>
          <a:endParaRPr lang="en-US"/>
        </a:p>
      </dgm:t>
    </dgm:pt>
  </dgm:ptLst>
  <dgm:cxnLst>
    <dgm:cxn modelId="{B36E9ABF-DCF4-4474-888C-BAA9E4EFEDC5}" type="presOf" srcId="{54E1DC4C-FEBB-416F-912B-236155F96C6E}" destId="{3D7DB1FB-E9E3-42A0-BA25-03097D38B482}" srcOrd="0" destOrd="0" presId="urn:microsoft.com/office/officeart/2008/layout/LinedList"/>
    <dgm:cxn modelId="{279CF353-4F60-4F2A-AC2B-26150C168A3A}" srcId="{D4442C24-4EB3-4C12-BEC5-83E6B045A3B0}" destId="{54E1DC4C-FEBB-416F-912B-236155F96C6E}" srcOrd="1" destOrd="0" parTransId="{CF77712B-7F1E-431C-AF5A-8682B84C5DAB}" sibTransId="{BFA9E613-68D6-4F38-9049-1A0E8C96D448}"/>
    <dgm:cxn modelId="{10BBBA7B-4473-4A45-90FA-A85694AD4512}" type="presOf" srcId="{A3998C64-B6EE-427E-ACFC-BC2CC1D43D92}" destId="{937FB927-0A03-41D0-9BA5-242223562186}" srcOrd="0" destOrd="0" presId="urn:microsoft.com/office/officeart/2008/layout/LinedList"/>
    <dgm:cxn modelId="{95F52128-EA81-4832-A951-6D9DA5AFEFD5}" srcId="{D4442C24-4EB3-4C12-BEC5-83E6B045A3B0}" destId="{A3998C64-B6EE-427E-ACFC-BC2CC1D43D92}" srcOrd="0" destOrd="0" parTransId="{4860F3AE-1597-43A1-A5FF-92F62C686306}" sibTransId="{365CD4B0-70EF-4F3B-8850-48068DA79C80}"/>
    <dgm:cxn modelId="{3DF18575-C36D-40D5-8585-91A76A0143B0}" type="presOf" srcId="{D4442C24-4EB3-4C12-BEC5-83E6B045A3B0}" destId="{5F524B32-C225-4971-BEA6-44AF1CE25066}" srcOrd="0" destOrd="0" presId="urn:microsoft.com/office/officeart/2008/layout/LinedList"/>
    <dgm:cxn modelId="{2EF0592F-2CF0-4265-9936-496636224CBA}" type="presParOf" srcId="{5F524B32-C225-4971-BEA6-44AF1CE25066}" destId="{D1A9A34F-AC7D-4E13-830B-DA5A066512A4}" srcOrd="0" destOrd="0" presId="urn:microsoft.com/office/officeart/2008/layout/LinedList"/>
    <dgm:cxn modelId="{E5DF31D2-26BE-455F-8C8F-18F36B79379A}" type="presParOf" srcId="{5F524B32-C225-4971-BEA6-44AF1CE25066}" destId="{46A821A2-AC9B-427D-8A1F-BC2083B41F0A}" srcOrd="1" destOrd="0" presId="urn:microsoft.com/office/officeart/2008/layout/LinedList"/>
    <dgm:cxn modelId="{67F47686-F458-4430-82B9-C1565BBFAA04}" type="presParOf" srcId="{46A821A2-AC9B-427D-8A1F-BC2083B41F0A}" destId="{937FB927-0A03-41D0-9BA5-242223562186}" srcOrd="0" destOrd="0" presId="urn:microsoft.com/office/officeart/2008/layout/LinedList"/>
    <dgm:cxn modelId="{24FB1CC1-6873-48F2-9444-50391FF3342F}" type="presParOf" srcId="{46A821A2-AC9B-427D-8A1F-BC2083B41F0A}" destId="{CD6CBDA4-8649-44BD-8994-EDB9DD29747A}" srcOrd="1" destOrd="0" presId="urn:microsoft.com/office/officeart/2008/layout/LinedList"/>
    <dgm:cxn modelId="{BCE9F827-AB76-4271-91F4-2C939F84A541}" type="presParOf" srcId="{5F524B32-C225-4971-BEA6-44AF1CE25066}" destId="{AB67368B-E588-4EF2-BD74-F179A12D7AA9}" srcOrd="2" destOrd="0" presId="urn:microsoft.com/office/officeart/2008/layout/LinedList"/>
    <dgm:cxn modelId="{845654DF-CC47-42B9-86A5-65665BDDCD53}" type="presParOf" srcId="{5F524B32-C225-4971-BEA6-44AF1CE25066}" destId="{88988157-0983-4AA3-9E3E-911C8B923310}" srcOrd="3" destOrd="0" presId="urn:microsoft.com/office/officeart/2008/layout/LinedList"/>
    <dgm:cxn modelId="{725CF901-FAC6-4E9D-901F-564B413F1A0E}" type="presParOf" srcId="{88988157-0983-4AA3-9E3E-911C8B923310}" destId="{3D7DB1FB-E9E3-42A0-BA25-03097D38B482}" srcOrd="0" destOrd="0" presId="urn:microsoft.com/office/officeart/2008/layout/LinedList"/>
    <dgm:cxn modelId="{EF07DE07-DD15-41BC-B09F-FD5B7367ADAB}" type="presParOf" srcId="{88988157-0983-4AA3-9E3E-911C8B923310}" destId="{D2E8159C-58B6-49EF-9BE2-D5DE5546AD0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8.xml><?xml version="1.0" encoding="utf-8"?>
<dgm:dataModel xmlns:dgm="http://schemas.openxmlformats.org/drawingml/2006/diagram" xmlns:a="http://schemas.openxmlformats.org/drawingml/2006/main">
  <dgm:ptLst>
    <dgm:pt modelId="{4BFA3297-826B-45FF-AA8A-FA5A3E9BBBA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B136D92-90CA-45F5-946D-7B00C9FF1E03}">
      <dgm:prSet phldrT="[Text]"/>
      <dgm:spPr>
        <a:solidFill>
          <a:srgbClr val="FF7C80"/>
        </a:solidFill>
      </dgm:spPr>
      <dgm:t>
        <a:bodyPr/>
        <a:lstStyle/>
        <a:p>
          <a:pPr algn="ctr"/>
          <a:r>
            <a:rPr lang="en-US" b="1" dirty="0" smtClean="0">
              <a:latin typeface="Consolas" panose="020B0609020204030204" pitchFamily="49" charset="0"/>
            </a:rPr>
            <a:t>5. Coercion</a:t>
          </a:r>
          <a:endParaRPr lang="en-US" b="1" dirty="0">
            <a:latin typeface="Consolas" panose="020B0609020204030204" pitchFamily="49" charset="0"/>
          </a:endParaRPr>
        </a:p>
      </dgm:t>
    </dgm:pt>
    <dgm:pt modelId="{90A9930B-DCA2-47D7-A443-429DE3E3235F}" type="parTrans" cxnId="{8680C7CD-6637-44D2-A022-CF5F6863C361}">
      <dgm:prSet/>
      <dgm:spPr/>
      <dgm:t>
        <a:bodyPr/>
        <a:lstStyle/>
        <a:p>
          <a:pPr algn="ctr"/>
          <a:endParaRPr lang="en-US">
            <a:latin typeface="Consolas" panose="020B0609020204030204" pitchFamily="49" charset="0"/>
          </a:endParaRPr>
        </a:p>
      </dgm:t>
    </dgm:pt>
    <dgm:pt modelId="{AEFFE05B-8B2C-4633-AECD-4064CAEC0F28}" type="sibTrans" cxnId="{8680C7CD-6637-44D2-A022-CF5F6863C361}">
      <dgm:prSet/>
      <dgm:spPr/>
      <dgm:t>
        <a:bodyPr/>
        <a:lstStyle/>
        <a:p>
          <a:pPr algn="ctr"/>
          <a:endParaRPr lang="en-US">
            <a:latin typeface="Consolas" panose="020B0609020204030204" pitchFamily="49" charset="0"/>
          </a:endParaRPr>
        </a:p>
      </dgm:t>
    </dgm:pt>
    <dgm:pt modelId="{1DC4834D-C02B-4FD7-BDC7-AACF7C4F9066}" type="pres">
      <dgm:prSet presAssocID="{4BFA3297-826B-45FF-AA8A-FA5A3E9BBBA1}" presName="linear" presStyleCnt="0">
        <dgm:presLayoutVars>
          <dgm:animLvl val="lvl"/>
          <dgm:resizeHandles val="exact"/>
        </dgm:presLayoutVars>
      </dgm:prSet>
      <dgm:spPr/>
      <dgm:t>
        <a:bodyPr/>
        <a:lstStyle/>
        <a:p>
          <a:endParaRPr lang="en-US"/>
        </a:p>
      </dgm:t>
    </dgm:pt>
    <dgm:pt modelId="{06C1A47D-5D29-4117-A5C7-BC486C2FC6A1}" type="pres">
      <dgm:prSet presAssocID="{4B136D92-90CA-45F5-946D-7B00C9FF1E03}" presName="parentText" presStyleLbl="node1" presStyleIdx="0" presStyleCnt="1">
        <dgm:presLayoutVars>
          <dgm:chMax val="0"/>
          <dgm:bulletEnabled val="1"/>
        </dgm:presLayoutVars>
      </dgm:prSet>
      <dgm:spPr/>
      <dgm:t>
        <a:bodyPr/>
        <a:lstStyle/>
        <a:p>
          <a:endParaRPr lang="en-US"/>
        </a:p>
      </dgm:t>
    </dgm:pt>
  </dgm:ptLst>
  <dgm:cxnLst>
    <dgm:cxn modelId="{28F83A33-B1B0-4524-B7AD-35A523A81A1F}" type="presOf" srcId="{4B136D92-90CA-45F5-946D-7B00C9FF1E03}" destId="{06C1A47D-5D29-4117-A5C7-BC486C2FC6A1}" srcOrd="0" destOrd="0" presId="urn:microsoft.com/office/officeart/2005/8/layout/vList2"/>
    <dgm:cxn modelId="{F87584FE-EEC6-4A38-ABF2-52360ACDBC26}" type="presOf" srcId="{4BFA3297-826B-45FF-AA8A-FA5A3E9BBBA1}" destId="{1DC4834D-C02B-4FD7-BDC7-AACF7C4F9066}" srcOrd="0" destOrd="0" presId="urn:microsoft.com/office/officeart/2005/8/layout/vList2"/>
    <dgm:cxn modelId="{8680C7CD-6637-44D2-A022-CF5F6863C361}" srcId="{4BFA3297-826B-45FF-AA8A-FA5A3E9BBBA1}" destId="{4B136D92-90CA-45F5-946D-7B00C9FF1E03}" srcOrd="0" destOrd="0" parTransId="{90A9930B-DCA2-47D7-A443-429DE3E3235F}" sibTransId="{AEFFE05B-8B2C-4633-AECD-4064CAEC0F28}"/>
    <dgm:cxn modelId="{2F00E34E-F3E8-49A2-9B91-884E6072D41D}" type="presParOf" srcId="{1DC4834D-C02B-4FD7-BDC7-AACF7C4F9066}" destId="{06C1A47D-5D29-4117-A5C7-BC486C2FC6A1}"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582E044-C1D4-4313-8CEC-A803748004B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0BFAB932-85DE-4A04-946C-C1D73109D157}">
      <dgm:prSet phldrT="[Text]"/>
      <dgm:spPr>
        <a:solidFill>
          <a:schemeClr val="accent1">
            <a:lumMod val="50000"/>
          </a:schemeClr>
        </a:solidFill>
      </dgm:spPr>
      <dgm:t>
        <a:bodyPr/>
        <a:lstStyle/>
        <a:p>
          <a:pPr algn="ctr"/>
          <a:r>
            <a:rPr lang="en-US" b="1" dirty="0" smtClean="0">
              <a:latin typeface="Consolas" panose="020B0609020204030204" pitchFamily="49" charset="0"/>
            </a:rPr>
            <a:t>Social Structure</a:t>
          </a:r>
          <a:endParaRPr lang="en-US" b="1" dirty="0">
            <a:latin typeface="Consolas" panose="020B0609020204030204" pitchFamily="49" charset="0"/>
          </a:endParaRPr>
        </a:p>
      </dgm:t>
    </dgm:pt>
    <dgm:pt modelId="{65A2EEBE-2DF1-472C-9866-771C283D6871}" type="parTrans" cxnId="{C899F36D-9A77-4DD4-BC88-670789FC006F}">
      <dgm:prSet/>
      <dgm:spPr/>
      <dgm:t>
        <a:bodyPr/>
        <a:lstStyle/>
        <a:p>
          <a:endParaRPr lang="en-US" b="1" dirty="0">
            <a:latin typeface="Consolas" panose="020B0609020204030204" pitchFamily="49" charset="0"/>
          </a:endParaRPr>
        </a:p>
      </dgm:t>
    </dgm:pt>
    <dgm:pt modelId="{F9D261D1-AEE0-49EA-81A9-C5B0CB6BA678}" type="sibTrans" cxnId="{C899F36D-9A77-4DD4-BC88-670789FC006F}">
      <dgm:prSet/>
      <dgm:spPr/>
      <dgm:t>
        <a:bodyPr/>
        <a:lstStyle/>
        <a:p>
          <a:endParaRPr lang="en-US" b="1" dirty="0">
            <a:latin typeface="Consolas" panose="020B0609020204030204" pitchFamily="49" charset="0"/>
          </a:endParaRPr>
        </a:p>
      </dgm:t>
    </dgm:pt>
    <dgm:pt modelId="{D7D8A3FA-5417-4F00-85B6-615762C7C735}" type="pres">
      <dgm:prSet presAssocID="{A582E044-C1D4-4313-8CEC-A803748004BC}" presName="linear" presStyleCnt="0">
        <dgm:presLayoutVars>
          <dgm:animLvl val="lvl"/>
          <dgm:resizeHandles val="exact"/>
        </dgm:presLayoutVars>
      </dgm:prSet>
      <dgm:spPr/>
      <dgm:t>
        <a:bodyPr/>
        <a:lstStyle/>
        <a:p>
          <a:endParaRPr lang="en-US"/>
        </a:p>
      </dgm:t>
    </dgm:pt>
    <dgm:pt modelId="{863BE86E-C944-4FAB-A735-5070ABF32DB2}" type="pres">
      <dgm:prSet presAssocID="{0BFAB932-85DE-4A04-946C-C1D73109D157}" presName="parentText" presStyleLbl="node1" presStyleIdx="0" presStyleCnt="1" custLinFactNeighborX="307" custLinFactNeighborY="-826">
        <dgm:presLayoutVars>
          <dgm:chMax val="0"/>
          <dgm:bulletEnabled val="1"/>
        </dgm:presLayoutVars>
      </dgm:prSet>
      <dgm:spPr/>
      <dgm:t>
        <a:bodyPr/>
        <a:lstStyle/>
        <a:p>
          <a:endParaRPr lang="en-US"/>
        </a:p>
      </dgm:t>
    </dgm:pt>
  </dgm:ptLst>
  <dgm:cxnLst>
    <dgm:cxn modelId="{4470A880-94D6-4BD4-80BA-78316CCF5794}" type="presOf" srcId="{A582E044-C1D4-4313-8CEC-A803748004BC}" destId="{D7D8A3FA-5417-4F00-85B6-615762C7C735}" srcOrd="0" destOrd="0" presId="urn:microsoft.com/office/officeart/2005/8/layout/vList2"/>
    <dgm:cxn modelId="{C899F36D-9A77-4DD4-BC88-670789FC006F}" srcId="{A582E044-C1D4-4313-8CEC-A803748004BC}" destId="{0BFAB932-85DE-4A04-946C-C1D73109D157}" srcOrd="0" destOrd="0" parTransId="{65A2EEBE-2DF1-472C-9866-771C283D6871}" sibTransId="{F9D261D1-AEE0-49EA-81A9-C5B0CB6BA678}"/>
    <dgm:cxn modelId="{07C0F3FC-0E75-4B2F-941C-BDD1627C2289}" type="presOf" srcId="{0BFAB932-85DE-4A04-946C-C1D73109D157}" destId="{863BE86E-C944-4FAB-A735-5070ABF32DB2}" srcOrd="0" destOrd="0" presId="urn:microsoft.com/office/officeart/2005/8/layout/vList2"/>
    <dgm:cxn modelId="{952C4532-E1A3-4958-996D-9F25646BB483}" type="presParOf" srcId="{D7D8A3FA-5417-4F00-85B6-615762C7C735}" destId="{863BE86E-C944-4FAB-A735-5070ABF32DB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FB1EA5-1794-4B4F-89D3-B62FE88F6289}" type="doc">
      <dgm:prSet loTypeId="urn:microsoft.com/office/officeart/2008/layout/LinedList" loCatId="list" qsTypeId="urn:microsoft.com/office/officeart/2005/8/quickstyle/simple1" qsCatId="simple" csTypeId="urn:microsoft.com/office/officeart/2005/8/colors/accent5_5" csCatId="accent5" phldr="1"/>
      <dgm:spPr/>
      <dgm:t>
        <a:bodyPr/>
        <a:lstStyle/>
        <a:p>
          <a:endParaRPr lang="en-US"/>
        </a:p>
      </dgm:t>
    </dgm:pt>
    <dgm:pt modelId="{0CEC2124-24E7-4E4E-A31D-054A1C0DD602}">
      <dgm:prSet phldrT="[Text]" custT="1"/>
      <dgm:spPr/>
      <dgm:t>
        <a:bodyPr/>
        <a:lstStyle/>
        <a:p>
          <a:r>
            <a:rPr lang="en-US" sz="3200" dirty="0" smtClean="0">
              <a:latin typeface="Consolas" panose="020B0609020204030204" pitchFamily="49" charset="0"/>
            </a:rPr>
            <a:t>Introduction to Social Interaction</a:t>
          </a:r>
          <a:endParaRPr lang="en-US" sz="3200" dirty="0">
            <a:latin typeface="Consolas" panose="020B0609020204030204" pitchFamily="49" charset="0"/>
          </a:endParaRPr>
        </a:p>
      </dgm:t>
    </dgm:pt>
    <dgm:pt modelId="{CD271E09-CCA3-4024-BADA-8EC17FD2657D}" type="parTrans" cxnId="{54849C78-810B-46B7-8C94-A0A44EFD2522}">
      <dgm:prSet/>
      <dgm:spPr/>
      <dgm:t>
        <a:bodyPr/>
        <a:lstStyle/>
        <a:p>
          <a:endParaRPr lang="en-US" sz="1400">
            <a:latin typeface="Consolas" panose="020B0609020204030204" pitchFamily="49" charset="0"/>
          </a:endParaRPr>
        </a:p>
      </dgm:t>
    </dgm:pt>
    <dgm:pt modelId="{8EED74F6-9AE0-4F2B-B230-826DC5155316}" type="sibTrans" cxnId="{54849C78-810B-46B7-8C94-A0A44EFD2522}">
      <dgm:prSet/>
      <dgm:spPr/>
      <dgm:t>
        <a:bodyPr/>
        <a:lstStyle/>
        <a:p>
          <a:endParaRPr lang="en-US" sz="1400">
            <a:latin typeface="Consolas" panose="020B0609020204030204" pitchFamily="49" charset="0"/>
          </a:endParaRPr>
        </a:p>
      </dgm:t>
    </dgm:pt>
    <dgm:pt modelId="{B6C7D27E-F08A-42F6-91D2-C5F99D4AB274}">
      <dgm:prSet custT="1"/>
      <dgm:spPr/>
      <dgm:t>
        <a:bodyPr/>
        <a:lstStyle/>
        <a:p>
          <a:r>
            <a:rPr lang="en-US" sz="3200" dirty="0" smtClean="0">
              <a:latin typeface="Consolas" panose="020B0609020204030204" pitchFamily="49" charset="0"/>
            </a:rPr>
            <a:t>Five types of Social Interactions</a:t>
          </a:r>
        </a:p>
      </dgm:t>
    </dgm:pt>
    <dgm:pt modelId="{72906511-A769-4C5B-8F66-830A0B505326}" type="parTrans" cxnId="{5C449A7A-E085-4598-BE4A-3C03AAED235E}">
      <dgm:prSet/>
      <dgm:spPr/>
      <dgm:t>
        <a:bodyPr/>
        <a:lstStyle/>
        <a:p>
          <a:endParaRPr lang="en-US" sz="1400">
            <a:latin typeface="Consolas" panose="020B0609020204030204" pitchFamily="49" charset="0"/>
          </a:endParaRPr>
        </a:p>
      </dgm:t>
    </dgm:pt>
    <dgm:pt modelId="{02B1823F-0895-4FD1-9887-D93F08C2989E}" type="sibTrans" cxnId="{5C449A7A-E085-4598-BE4A-3C03AAED235E}">
      <dgm:prSet/>
      <dgm:spPr/>
      <dgm:t>
        <a:bodyPr/>
        <a:lstStyle/>
        <a:p>
          <a:endParaRPr lang="en-US" sz="1400">
            <a:latin typeface="Consolas" panose="020B0609020204030204" pitchFamily="49" charset="0"/>
          </a:endParaRPr>
        </a:p>
      </dgm:t>
    </dgm:pt>
    <dgm:pt modelId="{2690774B-F9B5-4603-BD48-0B8B475C2F91}">
      <dgm:prSet custT="1"/>
      <dgm:spPr/>
      <dgm:t>
        <a:bodyPr/>
        <a:lstStyle/>
        <a:p>
          <a:r>
            <a:rPr lang="en-US" sz="3200" dirty="0" smtClean="0">
              <a:latin typeface="Consolas" panose="020B0609020204030204" pitchFamily="49" charset="0"/>
            </a:rPr>
            <a:t>Social Structure and its elements</a:t>
          </a:r>
        </a:p>
      </dgm:t>
    </dgm:pt>
    <dgm:pt modelId="{23FD0C50-A954-4C0D-8400-16C9815EDA29}" type="parTrans" cxnId="{2D1A4AD3-6A11-49C1-890C-56FBEEDF5F40}">
      <dgm:prSet/>
      <dgm:spPr/>
      <dgm:t>
        <a:bodyPr/>
        <a:lstStyle/>
        <a:p>
          <a:endParaRPr lang="en-US" sz="1400">
            <a:latin typeface="Consolas" panose="020B0609020204030204" pitchFamily="49" charset="0"/>
          </a:endParaRPr>
        </a:p>
      </dgm:t>
    </dgm:pt>
    <dgm:pt modelId="{D49324A1-6DDD-4791-B754-00834C0308E6}" type="sibTrans" cxnId="{2D1A4AD3-6A11-49C1-890C-56FBEEDF5F40}">
      <dgm:prSet/>
      <dgm:spPr/>
      <dgm:t>
        <a:bodyPr/>
        <a:lstStyle/>
        <a:p>
          <a:endParaRPr lang="en-US" sz="1400">
            <a:latin typeface="Consolas" panose="020B0609020204030204" pitchFamily="49" charset="0"/>
          </a:endParaRPr>
        </a:p>
      </dgm:t>
    </dgm:pt>
    <dgm:pt modelId="{1C5771F1-D773-45B4-8520-0BBB5BE192DE}">
      <dgm:prSet custT="1"/>
      <dgm:spPr/>
      <dgm:t>
        <a:bodyPr/>
        <a:lstStyle/>
        <a:p>
          <a:r>
            <a:rPr lang="en-US" sz="3200" smtClean="0">
              <a:latin typeface="Consolas" panose="020B0609020204030204" pitchFamily="49" charset="0"/>
            </a:rPr>
            <a:t>Society and types of societies</a:t>
          </a:r>
          <a:endParaRPr lang="en-US" sz="3200" dirty="0">
            <a:latin typeface="Consolas" panose="020B0609020204030204" pitchFamily="49" charset="0"/>
          </a:endParaRPr>
        </a:p>
      </dgm:t>
    </dgm:pt>
    <dgm:pt modelId="{EF14283B-BEB3-41B9-8F85-8BAE3524ED0B}" type="parTrans" cxnId="{2EB97A0C-FC9F-4FB1-9EC9-85C4B87018D1}">
      <dgm:prSet/>
      <dgm:spPr/>
      <dgm:t>
        <a:bodyPr/>
        <a:lstStyle/>
        <a:p>
          <a:endParaRPr lang="en-US" sz="1400">
            <a:latin typeface="Consolas" panose="020B0609020204030204" pitchFamily="49" charset="0"/>
          </a:endParaRPr>
        </a:p>
      </dgm:t>
    </dgm:pt>
    <dgm:pt modelId="{67F9D015-F5A7-44E5-81EB-4262B337B63D}" type="sibTrans" cxnId="{2EB97A0C-FC9F-4FB1-9EC9-85C4B87018D1}">
      <dgm:prSet/>
      <dgm:spPr/>
      <dgm:t>
        <a:bodyPr/>
        <a:lstStyle/>
        <a:p>
          <a:endParaRPr lang="en-US" sz="1400">
            <a:latin typeface="Consolas" panose="020B0609020204030204" pitchFamily="49" charset="0"/>
          </a:endParaRPr>
        </a:p>
      </dgm:t>
    </dgm:pt>
    <dgm:pt modelId="{D1595E74-5125-43A1-81F1-678299B8063C}" type="pres">
      <dgm:prSet presAssocID="{7AFB1EA5-1794-4B4F-89D3-B62FE88F6289}" presName="vert0" presStyleCnt="0">
        <dgm:presLayoutVars>
          <dgm:dir/>
          <dgm:animOne val="branch"/>
          <dgm:animLvl val="lvl"/>
        </dgm:presLayoutVars>
      </dgm:prSet>
      <dgm:spPr/>
      <dgm:t>
        <a:bodyPr/>
        <a:lstStyle/>
        <a:p>
          <a:endParaRPr lang="en-US"/>
        </a:p>
      </dgm:t>
    </dgm:pt>
    <dgm:pt modelId="{50FA80F3-A5A3-444D-B824-AD6D74888EDD}" type="pres">
      <dgm:prSet presAssocID="{0CEC2124-24E7-4E4E-A31D-054A1C0DD602}" presName="thickLine" presStyleLbl="alignNode1" presStyleIdx="0" presStyleCnt="4"/>
      <dgm:spPr/>
      <dgm:t>
        <a:bodyPr/>
        <a:lstStyle/>
        <a:p>
          <a:endParaRPr lang="en-US"/>
        </a:p>
      </dgm:t>
    </dgm:pt>
    <dgm:pt modelId="{8DCD86FF-11B4-4B86-B275-36A1DD83D4B5}" type="pres">
      <dgm:prSet presAssocID="{0CEC2124-24E7-4E4E-A31D-054A1C0DD602}" presName="horz1" presStyleCnt="0"/>
      <dgm:spPr/>
      <dgm:t>
        <a:bodyPr/>
        <a:lstStyle/>
        <a:p>
          <a:endParaRPr lang="en-US"/>
        </a:p>
      </dgm:t>
    </dgm:pt>
    <dgm:pt modelId="{9EA56E3D-F3DB-478A-A05E-6CD4D3F45946}" type="pres">
      <dgm:prSet presAssocID="{0CEC2124-24E7-4E4E-A31D-054A1C0DD602}" presName="tx1" presStyleLbl="revTx" presStyleIdx="0" presStyleCnt="4"/>
      <dgm:spPr/>
      <dgm:t>
        <a:bodyPr/>
        <a:lstStyle/>
        <a:p>
          <a:endParaRPr lang="en-US"/>
        </a:p>
      </dgm:t>
    </dgm:pt>
    <dgm:pt modelId="{DB4A2790-4C9F-4665-879C-9190907F3D7F}" type="pres">
      <dgm:prSet presAssocID="{0CEC2124-24E7-4E4E-A31D-054A1C0DD602}" presName="vert1" presStyleCnt="0"/>
      <dgm:spPr/>
      <dgm:t>
        <a:bodyPr/>
        <a:lstStyle/>
        <a:p>
          <a:endParaRPr lang="en-US"/>
        </a:p>
      </dgm:t>
    </dgm:pt>
    <dgm:pt modelId="{FB940436-BFC4-4DD9-8755-6B205EF3BFC1}" type="pres">
      <dgm:prSet presAssocID="{B6C7D27E-F08A-42F6-91D2-C5F99D4AB274}" presName="thickLine" presStyleLbl="alignNode1" presStyleIdx="1" presStyleCnt="4"/>
      <dgm:spPr/>
      <dgm:t>
        <a:bodyPr/>
        <a:lstStyle/>
        <a:p>
          <a:endParaRPr lang="en-US"/>
        </a:p>
      </dgm:t>
    </dgm:pt>
    <dgm:pt modelId="{096A99E0-4D51-4997-A647-D252968C32EC}" type="pres">
      <dgm:prSet presAssocID="{B6C7D27E-F08A-42F6-91D2-C5F99D4AB274}" presName="horz1" presStyleCnt="0"/>
      <dgm:spPr/>
      <dgm:t>
        <a:bodyPr/>
        <a:lstStyle/>
        <a:p>
          <a:endParaRPr lang="en-US"/>
        </a:p>
      </dgm:t>
    </dgm:pt>
    <dgm:pt modelId="{8F9A78D8-880A-45E4-9D97-37E5A61EAEB6}" type="pres">
      <dgm:prSet presAssocID="{B6C7D27E-F08A-42F6-91D2-C5F99D4AB274}" presName="tx1" presStyleLbl="revTx" presStyleIdx="1" presStyleCnt="4"/>
      <dgm:spPr/>
      <dgm:t>
        <a:bodyPr/>
        <a:lstStyle/>
        <a:p>
          <a:endParaRPr lang="en-US"/>
        </a:p>
      </dgm:t>
    </dgm:pt>
    <dgm:pt modelId="{195DC667-85EB-4851-886E-BC027D42B388}" type="pres">
      <dgm:prSet presAssocID="{B6C7D27E-F08A-42F6-91D2-C5F99D4AB274}" presName="vert1" presStyleCnt="0"/>
      <dgm:spPr/>
      <dgm:t>
        <a:bodyPr/>
        <a:lstStyle/>
        <a:p>
          <a:endParaRPr lang="en-US"/>
        </a:p>
      </dgm:t>
    </dgm:pt>
    <dgm:pt modelId="{E5890315-DD71-4350-A022-0435C2E8A949}" type="pres">
      <dgm:prSet presAssocID="{2690774B-F9B5-4603-BD48-0B8B475C2F91}" presName="thickLine" presStyleLbl="alignNode1" presStyleIdx="2" presStyleCnt="4"/>
      <dgm:spPr/>
      <dgm:t>
        <a:bodyPr/>
        <a:lstStyle/>
        <a:p>
          <a:endParaRPr lang="en-US"/>
        </a:p>
      </dgm:t>
    </dgm:pt>
    <dgm:pt modelId="{CEA5AB1D-CA4F-4310-9F35-90FCFEACB558}" type="pres">
      <dgm:prSet presAssocID="{2690774B-F9B5-4603-BD48-0B8B475C2F91}" presName="horz1" presStyleCnt="0"/>
      <dgm:spPr/>
      <dgm:t>
        <a:bodyPr/>
        <a:lstStyle/>
        <a:p>
          <a:endParaRPr lang="en-US"/>
        </a:p>
      </dgm:t>
    </dgm:pt>
    <dgm:pt modelId="{66F1616B-C049-4570-B5D4-5AB4D671749F}" type="pres">
      <dgm:prSet presAssocID="{2690774B-F9B5-4603-BD48-0B8B475C2F91}" presName="tx1" presStyleLbl="revTx" presStyleIdx="2" presStyleCnt="4"/>
      <dgm:spPr/>
      <dgm:t>
        <a:bodyPr/>
        <a:lstStyle/>
        <a:p>
          <a:endParaRPr lang="en-US"/>
        </a:p>
      </dgm:t>
    </dgm:pt>
    <dgm:pt modelId="{EC036F48-7672-4CAF-84F0-520BD1F1F7B3}" type="pres">
      <dgm:prSet presAssocID="{2690774B-F9B5-4603-BD48-0B8B475C2F91}" presName="vert1" presStyleCnt="0"/>
      <dgm:spPr/>
      <dgm:t>
        <a:bodyPr/>
        <a:lstStyle/>
        <a:p>
          <a:endParaRPr lang="en-US"/>
        </a:p>
      </dgm:t>
    </dgm:pt>
    <dgm:pt modelId="{A342784B-7EBF-4696-9F6B-AF9C1BE184D9}" type="pres">
      <dgm:prSet presAssocID="{1C5771F1-D773-45B4-8520-0BBB5BE192DE}" presName="thickLine" presStyleLbl="alignNode1" presStyleIdx="3" presStyleCnt="4"/>
      <dgm:spPr/>
      <dgm:t>
        <a:bodyPr/>
        <a:lstStyle/>
        <a:p>
          <a:endParaRPr lang="en-US"/>
        </a:p>
      </dgm:t>
    </dgm:pt>
    <dgm:pt modelId="{00C88D5A-D04A-40CD-9ADE-7EF7CE8A65BE}" type="pres">
      <dgm:prSet presAssocID="{1C5771F1-D773-45B4-8520-0BBB5BE192DE}" presName="horz1" presStyleCnt="0"/>
      <dgm:spPr/>
      <dgm:t>
        <a:bodyPr/>
        <a:lstStyle/>
        <a:p>
          <a:endParaRPr lang="en-US"/>
        </a:p>
      </dgm:t>
    </dgm:pt>
    <dgm:pt modelId="{334C4547-1CAA-40E6-9E91-B84774570064}" type="pres">
      <dgm:prSet presAssocID="{1C5771F1-D773-45B4-8520-0BBB5BE192DE}" presName="tx1" presStyleLbl="revTx" presStyleIdx="3" presStyleCnt="4"/>
      <dgm:spPr/>
      <dgm:t>
        <a:bodyPr/>
        <a:lstStyle/>
        <a:p>
          <a:endParaRPr lang="en-US"/>
        </a:p>
      </dgm:t>
    </dgm:pt>
    <dgm:pt modelId="{48D892C4-E885-451E-8182-7F2FA7CF48C8}" type="pres">
      <dgm:prSet presAssocID="{1C5771F1-D773-45B4-8520-0BBB5BE192DE}" presName="vert1" presStyleCnt="0"/>
      <dgm:spPr/>
      <dgm:t>
        <a:bodyPr/>
        <a:lstStyle/>
        <a:p>
          <a:endParaRPr lang="en-US"/>
        </a:p>
      </dgm:t>
    </dgm:pt>
  </dgm:ptLst>
  <dgm:cxnLst>
    <dgm:cxn modelId="{8CEC1C97-99A1-4026-924C-68D95846FFD5}" type="presOf" srcId="{0CEC2124-24E7-4E4E-A31D-054A1C0DD602}" destId="{9EA56E3D-F3DB-478A-A05E-6CD4D3F45946}" srcOrd="0" destOrd="0" presId="urn:microsoft.com/office/officeart/2008/layout/LinedList"/>
    <dgm:cxn modelId="{54849C78-810B-46B7-8C94-A0A44EFD2522}" srcId="{7AFB1EA5-1794-4B4F-89D3-B62FE88F6289}" destId="{0CEC2124-24E7-4E4E-A31D-054A1C0DD602}" srcOrd="0" destOrd="0" parTransId="{CD271E09-CCA3-4024-BADA-8EC17FD2657D}" sibTransId="{8EED74F6-9AE0-4F2B-B230-826DC5155316}"/>
    <dgm:cxn modelId="{2EB97A0C-FC9F-4FB1-9EC9-85C4B87018D1}" srcId="{7AFB1EA5-1794-4B4F-89D3-B62FE88F6289}" destId="{1C5771F1-D773-45B4-8520-0BBB5BE192DE}" srcOrd="3" destOrd="0" parTransId="{EF14283B-BEB3-41B9-8F85-8BAE3524ED0B}" sibTransId="{67F9D015-F5A7-44E5-81EB-4262B337B63D}"/>
    <dgm:cxn modelId="{FE488F41-87C1-4809-A2AC-DE2A2C8638C9}" type="presOf" srcId="{1C5771F1-D773-45B4-8520-0BBB5BE192DE}" destId="{334C4547-1CAA-40E6-9E91-B84774570064}" srcOrd="0" destOrd="0" presId="urn:microsoft.com/office/officeart/2008/layout/LinedList"/>
    <dgm:cxn modelId="{117343AB-4551-40CD-80D4-4DB604236564}" type="presOf" srcId="{B6C7D27E-F08A-42F6-91D2-C5F99D4AB274}" destId="{8F9A78D8-880A-45E4-9D97-37E5A61EAEB6}" srcOrd="0" destOrd="0" presId="urn:microsoft.com/office/officeart/2008/layout/LinedList"/>
    <dgm:cxn modelId="{B9898FD0-7B32-4D1C-A063-AA89B4355D9B}" type="presOf" srcId="{2690774B-F9B5-4603-BD48-0B8B475C2F91}" destId="{66F1616B-C049-4570-B5D4-5AB4D671749F}" srcOrd="0" destOrd="0" presId="urn:microsoft.com/office/officeart/2008/layout/LinedList"/>
    <dgm:cxn modelId="{2D1A4AD3-6A11-49C1-890C-56FBEEDF5F40}" srcId="{7AFB1EA5-1794-4B4F-89D3-B62FE88F6289}" destId="{2690774B-F9B5-4603-BD48-0B8B475C2F91}" srcOrd="2" destOrd="0" parTransId="{23FD0C50-A954-4C0D-8400-16C9815EDA29}" sibTransId="{D49324A1-6DDD-4791-B754-00834C0308E6}"/>
    <dgm:cxn modelId="{65BC0FF2-1B08-4574-B1D0-B23025023D3A}" type="presOf" srcId="{7AFB1EA5-1794-4B4F-89D3-B62FE88F6289}" destId="{D1595E74-5125-43A1-81F1-678299B8063C}" srcOrd="0" destOrd="0" presId="urn:microsoft.com/office/officeart/2008/layout/LinedList"/>
    <dgm:cxn modelId="{5C449A7A-E085-4598-BE4A-3C03AAED235E}" srcId="{7AFB1EA5-1794-4B4F-89D3-B62FE88F6289}" destId="{B6C7D27E-F08A-42F6-91D2-C5F99D4AB274}" srcOrd="1" destOrd="0" parTransId="{72906511-A769-4C5B-8F66-830A0B505326}" sibTransId="{02B1823F-0895-4FD1-9887-D93F08C2989E}"/>
    <dgm:cxn modelId="{8F3FDD62-8BE8-4E04-8EC3-EF966E3392DC}" type="presParOf" srcId="{D1595E74-5125-43A1-81F1-678299B8063C}" destId="{50FA80F3-A5A3-444D-B824-AD6D74888EDD}" srcOrd="0" destOrd="0" presId="urn:microsoft.com/office/officeart/2008/layout/LinedList"/>
    <dgm:cxn modelId="{EBE22FF0-4A81-46AC-9FE2-A2C7947BE738}" type="presParOf" srcId="{D1595E74-5125-43A1-81F1-678299B8063C}" destId="{8DCD86FF-11B4-4B86-B275-36A1DD83D4B5}" srcOrd="1" destOrd="0" presId="urn:microsoft.com/office/officeart/2008/layout/LinedList"/>
    <dgm:cxn modelId="{8CC6EC16-9B98-41E1-A358-CBB6F24949E3}" type="presParOf" srcId="{8DCD86FF-11B4-4B86-B275-36A1DD83D4B5}" destId="{9EA56E3D-F3DB-478A-A05E-6CD4D3F45946}" srcOrd="0" destOrd="0" presId="urn:microsoft.com/office/officeart/2008/layout/LinedList"/>
    <dgm:cxn modelId="{12A3C847-B5EB-4095-93B8-EB364E743608}" type="presParOf" srcId="{8DCD86FF-11B4-4B86-B275-36A1DD83D4B5}" destId="{DB4A2790-4C9F-4665-879C-9190907F3D7F}" srcOrd="1" destOrd="0" presId="urn:microsoft.com/office/officeart/2008/layout/LinedList"/>
    <dgm:cxn modelId="{1F7444AB-13ED-41F3-8B24-5BF053FEE77E}" type="presParOf" srcId="{D1595E74-5125-43A1-81F1-678299B8063C}" destId="{FB940436-BFC4-4DD9-8755-6B205EF3BFC1}" srcOrd="2" destOrd="0" presId="urn:microsoft.com/office/officeart/2008/layout/LinedList"/>
    <dgm:cxn modelId="{46D92B64-C605-421F-95E5-76C1B7182F0D}" type="presParOf" srcId="{D1595E74-5125-43A1-81F1-678299B8063C}" destId="{096A99E0-4D51-4997-A647-D252968C32EC}" srcOrd="3" destOrd="0" presId="urn:microsoft.com/office/officeart/2008/layout/LinedList"/>
    <dgm:cxn modelId="{E7BCE316-5D8B-4FE2-83F1-D60FBB13A165}" type="presParOf" srcId="{096A99E0-4D51-4997-A647-D252968C32EC}" destId="{8F9A78D8-880A-45E4-9D97-37E5A61EAEB6}" srcOrd="0" destOrd="0" presId="urn:microsoft.com/office/officeart/2008/layout/LinedList"/>
    <dgm:cxn modelId="{3E8460F2-DF77-4716-91B9-B29695370876}" type="presParOf" srcId="{096A99E0-4D51-4997-A647-D252968C32EC}" destId="{195DC667-85EB-4851-886E-BC027D42B388}" srcOrd="1" destOrd="0" presId="urn:microsoft.com/office/officeart/2008/layout/LinedList"/>
    <dgm:cxn modelId="{8BAE3F89-9BD9-417A-B5A8-E70B2A1F5202}" type="presParOf" srcId="{D1595E74-5125-43A1-81F1-678299B8063C}" destId="{E5890315-DD71-4350-A022-0435C2E8A949}" srcOrd="4" destOrd="0" presId="urn:microsoft.com/office/officeart/2008/layout/LinedList"/>
    <dgm:cxn modelId="{08639D85-BDAD-4E4B-8F0B-438BDDB45885}" type="presParOf" srcId="{D1595E74-5125-43A1-81F1-678299B8063C}" destId="{CEA5AB1D-CA4F-4310-9F35-90FCFEACB558}" srcOrd="5" destOrd="0" presId="urn:microsoft.com/office/officeart/2008/layout/LinedList"/>
    <dgm:cxn modelId="{1DEE38EE-6C71-4DAE-B2C4-706E903887B3}" type="presParOf" srcId="{CEA5AB1D-CA4F-4310-9F35-90FCFEACB558}" destId="{66F1616B-C049-4570-B5D4-5AB4D671749F}" srcOrd="0" destOrd="0" presId="urn:microsoft.com/office/officeart/2008/layout/LinedList"/>
    <dgm:cxn modelId="{1AA3785D-2E79-41E0-A039-F6BDC51C2682}" type="presParOf" srcId="{CEA5AB1D-CA4F-4310-9F35-90FCFEACB558}" destId="{EC036F48-7672-4CAF-84F0-520BD1F1F7B3}" srcOrd="1" destOrd="0" presId="urn:microsoft.com/office/officeart/2008/layout/LinedList"/>
    <dgm:cxn modelId="{45C8C795-30F4-4A56-922A-73D3129100FE}" type="presParOf" srcId="{D1595E74-5125-43A1-81F1-678299B8063C}" destId="{A342784B-7EBF-4696-9F6B-AF9C1BE184D9}" srcOrd="6" destOrd="0" presId="urn:microsoft.com/office/officeart/2008/layout/LinedList"/>
    <dgm:cxn modelId="{44D136D3-3905-441D-9B88-EC21A5AB9D4E}" type="presParOf" srcId="{D1595E74-5125-43A1-81F1-678299B8063C}" destId="{00C88D5A-D04A-40CD-9ADE-7EF7CE8A65BE}" srcOrd="7" destOrd="0" presId="urn:microsoft.com/office/officeart/2008/layout/LinedList"/>
    <dgm:cxn modelId="{B8230FAB-546B-4D7A-B66E-EFCC21BE620C}" type="presParOf" srcId="{00C88D5A-D04A-40CD-9ADE-7EF7CE8A65BE}" destId="{334C4547-1CAA-40E6-9E91-B84774570064}" srcOrd="0" destOrd="0" presId="urn:microsoft.com/office/officeart/2008/layout/LinedList"/>
    <dgm:cxn modelId="{C05D5093-1C2B-4D33-9428-003256714459}" type="presParOf" srcId="{00C88D5A-D04A-40CD-9ADE-7EF7CE8A65BE}" destId="{48D892C4-E885-451E-8182-7F2FA7CF48C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967C041-2EBB-4B92-B5EE-3FF71C08D58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BB09029-4F51-41E4-A30D-7469BA0EE7BF}">
      <dgm:prSet phldrT="[Text]"/>
      <dgm:spPr/>
      <dgm:t>
        <a:bodyPr/>
        <a:lstStyle/>
        <a:p>
          <a:r>
            <a:rPr lang="en-US" dirty="0" smtClean="0">
              <a:latin typeface="Consolas" panose="020B0609020204030204" pitchFamily="49" charset="0"/>
            </a:rPr>
            <a:t>A framework consisting of </a:t>
          </a:r>
          <a:r>
            <a:rPr lang="en-US" b="1" dirty="0" smtClean="0">
              <a:latin typeface="Consolas" panose="020B0609020204030204" pitchFamily="49" charset="0"/>
            </a:rPr>
            <a:t>social institutions </a:t>
          </a:r>
          <a:r>
            <a:rPr lang="en-US" dirty="0" smtClean="0">
              <a:latin typeface="Consolas" panose="020B0609020204030204" pitchFamily="49" charset="0"/>
            </a:rPr>
            <a:t>(politics, educational and religion), </a:t>
          </a:r>
          <a:r>
            <a:rPr lang="en-US" b="1" dirty="0" smtClean="0">
              <a:latin typeface="Consolas" panose="020B0609020204030204" pitchFamily="49" charset="0"/>
            </a:rPr>
            <a:t>social practices </a:t>
          </a:r>
          <a:r>
            <a:rPr lang="en-US" dirty="0" smtClean="0">
              <a:latin typeface="Consolas" panose="020B0609020204030204" pitchFamily="49" charset="0"/>
            </a:rPr>
            <a:t>(roles and statuses) and </a:t>
          </a:r>
          <a:r>
            <a:rPr lang="en-US" b="1" dirty="0" smtClean="0">
              <a:latin typeface="Consolas" panose="020B0609020204030204" pitchFamily="49" charset="0"/>
            </a:rPr>
            <a:t>social groups </a:t>
          </a:r>
          <a:r>
            <a:rPr lang="en-US" dirty="0" smtClean="0">
              <a:latin typeface="Consolas" panose="020B0609020204030204" pitchFamily="49" charset="0"/>
            </a:rPr>
            <a:t>(primary and secondary).</a:t>
          </a:r>
          <a:endParaRPr lang="en-US" dirty="0"/>
        </a:p>
      </dgm:t>
    </dgm:pt>
    <dgm:pt modelId="{42B344C5-0BD3-46E2-8677-DF9CF18EE70C}" type="parTrans" cxnId="{6D2B2DFF-7162-4B90-BD1E-2225786A05D8}">
      <dgm:prSet/>
      <dgm:spPr/>
      <dgm:t>
        <a:bodyPr/>
        <a:lstStyle/>
        <a:p>
          <a:endParaRPr lang="en-US"/>
        </a:p>
      </dgm:t>
    </dgm:pt>
    <dgm:pt modelId="{1D1B020B-1F9C-4E77-A53C-2F4405E3EA63}" type="sibTrans" cxnId="{6D2B2DFF-7162-4B90-BD1E-2225786A05D8}">
      <dgm:prSet/>
      <dgm:spPr/>
      <dgm:t>
        <a:bodyPr/>
        <a:lstStyle/>
        <a:p>
          <a:endParaRPr lang="en-US"/>
        </a:p>
      </dgm:t>
    </dgm:pt>
    <dgm:pt modelId="{5C207482-DE41-4F51-9A32-DE01FEFB9C94}">
      <dgm:prSet phldrT="[Text]"/>
      <dgm:spPr/>
      <dgm:t>
        <a:bodyPr/>
        <a:lstStyle/>
        <a:p>
          <a:r>
            <a:rPr lang="en-US" dirty="0" smtClean="0">
              <a:latin typeface="Consolas" panose="020B0609020204030204" pitchFamily="49" charset="0"/>
            </a:rPr>
            <a:t>It establishes a society and applies limits on behavior.</a:t>
          </a:r>
          <a:endParaRPr lang="en-US" dirty="0">
            <a:latin typeface="Consolas" panose="020B0609020204030204" pitchFamily="49" charset="0"/>
          </a:endParaRPr>
        </a:p>
      </dgm:t>
    </dgm:pt>
    <dgm:pt modelId="{D0800ABF-0065-4017-970F-6FD1806EF716}" type="parTrans" cxnId="{74FA5E34-614B-4CC3-9E07-0329D893288E}">
      <dgm:prSet/>
      <dgm:spPr/>
      <dgm:t>
        <a:bodyPr/>
        <a:lstStyle/>
        <a:p>
          <a:endParaRPr lang="en-US"/>
        </a:p>
      </dgm:t>
    </dgm:pt>
    <dgm:pt modelId="{98CA1F7D-7031-4A6A-8164-76BCE22D9A1B}" type="sibTrans" cxnId="{74FA5E34-614B-4CC3-9E07-0329D893288E}">
      <dgm:prSet/>
      <dgm:spPr/>
      <dgm:t>
        <a:bodyPr/>
        <a:lstStyle/>
        <a:p>
          <a:endParaRPr lang="en-US"/>
        </a:p>
      </dgm:t>
    </dgm:pt>
    <dgm:pt modelId="{3FCB16F3-C193-44B0-8744-97D5FA34D755}">
      <dgm:prSet phldrT="[Text]"/>
      <dgm:spPr/>
      <dgm:t>
        <a:bodyPr/>
        <a:lstStyle/>
        <a:p>
          <a:r>
            <a:rPr lang="en-US" dirty="0" smtClean="0">
              <a:latin typeface="Consolas" panose="020B0609020204030204" pitchFamily="49" charset="0"/>
            </a:rPr>
            <a:t>Refers to the way in which a society is organized.</a:t>
          </a:r>
          <a:endParaRPr lang="en-US" dirty="0">
            <a:latin typeface="Consolas" panose="020B0609020204030204" pitchFamily="49" charset="0"/>
          </a:endParaRPr>
        </a:p>
      </dgm:t>
    </dgm:pt>
    <dgm:pt modelId="{3E876F63-E286-43C3-9BFA-0DA241E5F2AD}" type="parTrans" cxnId="{58B33BCF-E7E1-4648-9E57-6C30C7AE4B4E}">
      <dgm:prSet/>
      <dgm:spPr/>
      <dgm:t>
        <a:bodyPr/>
        <a:lstStyle/>
        <a:p>
          <a:endParaRPr lang="en-US"/>
        </a:p>
      </dgm:t>
    </dgm:pt>
    <dgm:pt modelId="{063FDBED-5FE2-4121-9E3A-5CB4C5D0C948}" type="sibTrans" cxnId="{58B33BCF-E7E1-4648-9E57-6C30C7AE4B4E}">
      <dgm:prSet/>
      <dgm:spPr/>
      <dgm:t>
        <a:bodyPr/>
        <a:lstStyle/>
        <a:p>
          <a:endParaRPr lang="en-US"/>
        </a:p>
      </dgm:t>
    </dgm:pt>
    <dgm:pt modelId="{13480AC4-A023-49F4-A879-90AB9CD0A572}">
      <dgm:prSet phldrT="[Text]"/>
      <dgm:spPr/>
      <dgm:t>
        <a:bodyPr/>
        <a:lstStyle/>
        <a:p>
          <a:r>
            <a:rPr lang="en-US" dirty="0" smtClean="0">
              <a:latin typeface="Consolas" panose="020B0609020204030204" pitchFamily="49" charset="0"/>
            </a:rPr>
            <a:t>A collection of people and relations in a specific geographical areas.</a:t>
          </a:r>
          <a:endParaRPr lang="en-US" dirty="0">
            <a:latin typeface="Consolas" panose="020B0609020204030204" pitchFamily="49" charset="0"/>
          </a:endParaRPr>
        </a:p>
      </dgm:t>
    </dgm:pt>
    <dgm:pt modelId="{E198B721-F2E3-4A8C-909E-EFADE2F52D35}" type="parTrans" cxnId="{0AC9C464-42C1-49DA-8E01-41BCD56AEB44}">
      <dgm:prSet/>
      <dgm:spPr/>
      <dgm:t>
        <a:bodyPr/>
        <a:lstStyle/>
        <a:p>
          <a:endParaRPr lang="en-US"/>
        </a:p>
      </dgm:t>
    </dgm:pt>
    <dgm:pt modelId="{D1272E75-91CA-46F8-9A74-848DFB23DD70}" type="sibTrans" cxnId="{0AC9C464-42C1-49DA-8E01-41BCD56AEB44}">
      <dgm:prSet/>
      <dgm:spPr/>
      <dgm:t>
        <a:bodyPr/>
        <a:lstStyle/>
        <a:p>
          <a:endParaRPr lang="en-US"/>
        </a:p>
      </dgm:t>
    </dgm:pt>
    <dgm:pt modelId="{4019EFF5-EFA8-4DB1-B3C5-73F5222B3CF6}" type="pres">
      <dgm:prSet presAssocID="{A967C041-2EBB-4B92-B5EE-3FF71C08D586}" presName="vert0" presStyleCnt="0">
        <dgm:presLayoutVars>
          <dgm:dir/>
          <dgm:animOne val="branch"/>
          <dgm:animLvl val="lvl"/>
        </dgm:presLayoutVars>
      </dgm:prSet>
      <dgm:spPr/>
      <dgm:t>
        <a:bodyPr/>
        <a:lstStyle/>
        <a:p>
          <a:endParaRPr lang="en-US"/>
        </a:p>
      </dgm:t>
    </dgm:pt>
    <dgm:pt modelId="{55C9BC07-0F72-4B92-9366-7A31A0FFAB1A}" type="pres">
      <dgm:prSet presAssocID="{9BB09029-4F51-41E4-A30D-7469BA0EE7BF}" presName="thickLine" presStyleLbl="alignNode1" presStyleIdx="0" presStyleCnt="4"/>
      <dgm:spPr/>
    </dgm:pt>
    <dgm:pt modelId="{FA84A337-2D4D-416C-993A-A6095EE6B90F}" type="pres">
      <dgm:prSet presAssocID="{9BB09029-4F51-41E4-A30D-7469BA0EE7BF}" presName="horz1" presStyleCnt="0"/>
      <dgm:spPr/>
    </dgm:pt>
    <dgm:pt modelId="{E36654A8-9095-4D63-A5E2-B63540891003}" type="pres">
      <dgm:prSet presAssocID="{9BB09029-4F51-41E4-A30D-7469BA0EE7BF}" presName="tx1" presStyleLbl="revTx" presStyleIdx="0" presStyleCnt="4"/>
      <dgm:spPr/>
      <dgm:t>
        <a:bodyPr/>
        <a:lstStyle/>
        <a:p>
          <a:endParaRPr lang="en-US"/>
        </a:p>
      </dgm:t>
    </dgm:pt>
    <dgm:pt modelId="{A9437EE1-C9BF-4A4E-A88B-63BDD0F687FA}" type="pres">
      <dgm:prSet presAssocID="{9BB09029-4F51-41E4-A30D-7469BA0EE7BF}" presName="vert1" presStyleCnt="0"/>
      <dgm:spPr/>
    </dgm:pt>
    <dgm:pt modelId="{D95929FB-85EC-4F5F-917B-AC31DC0D2BF4}" type="pres">
      <dgm:prSet presAssocID="{5C207482-DE41-4F51-9A32-DE01FEFB9C94}" presName="thickLine" presStyleLbl="alignNode1" presStyleIdx="1" presStyleCnt="4"/>
      <dgm:spPr/>
    </dgm:pt>
    <dgm:pt modelId="{38673162-65E7-4EE3-8BC1-49B3D745BE08}" type="pres">
      <dgm:prSet presAssocID="{5C207482-DE41-4F51-9A32-DE01FEFB9C94}" presName="horz1" presStyleCnt="0"/>
      <dgm:spPr/>
    </dgm:pt>
    <dgm:pt modelId="{5C3527B7-DC2F-4790-979E-CD626E8141EF}" type="pres">
      <dgm:prSet presAssocID="{5C207482-DE41-4F51-9A32-DE01FEFB9C94}" presName="tx1" presStyleLbl="revTx" presStyleIdx="1" presStyleCnt="4"/>
      <dgm:spPr/>
      <dgm:t>
        <a:bodyPr/>
        <a:lstStyle/>
        <a:p>
          <a:endParaRPr lang="en-US"/>
        </a:p>
      </dgm:t>
    </dgm:pt>
    <dgm:pt modelId="{6C3BFC3E-0225-4968-B8AA-FBFF9DECE330}" type="pres">
      <dgm:prSet presAssocID="{5C207482-DE41-4F51-9A32-DE01FEFB9C94}" presName="vert1" presStyleCnt="0"/>
      <dgm:spPr/>
    </dgm:pt>
    <dgm:pt modelId="{FF8A8427-EDE4-4F39-97AB-01AEA9F574FB}" type="pres">
      <dgm:prSet presAssocID="{3FCB16F3-C193-44B0-8744-97D5FA34D755}" presName="thickLine" presStyleLbl="alignNode1" presStyleIdx="2" presStyleCnt="4"/>
      <dgm:spPr/>
    </dgm:pt>
    <dgm:pt modelId="{808D2655-1468-40DE-9B68-D22F22B21338}" type="pres">
      <dgm:prSet presAssocID="{3FCB16F3-C193-44B0-8744-97D5FA34D755}" presName="horz1" presStyleCnt="0"/>
      <dgm:spPr/>
    </dgm:pt>
    <dgm:pt modelId="{F6E733BC-D49B-41D4-A2D0-BC89311A6F7A}" type="pres">
      <dgm:prSet presAssocID="{3FCB16F3-C193-44B0-8744-97D5FA34D755}" presName="tx1" presStyleLbl="revTx" presStyleIdx="2" presStyleCnt="4"/>
      <dgm:spPr/>
      <dgm:t>
        <a:bodyPr/>
        <a:lstStyle/>
        <a:p>
          <a:endParaRPr lang="en-US"/>
        </a:p>
      </dgm:t>
    </dgm:pt>
    <dgm:pt modelId="{5DF67D2B-C0E0-4967-9C3E-098FDA757D55}" type="pres">
      <dgm:prSet presAssocID="{3FCB16F3-C193-44B0-8744-97D5FA34D755}" presName="vert1" presStyleCnt="0"/>
      <dgm:spPr/>
    </dgm:pt>
    <dgm:pt modelId="{2C992851-41E8-4D99-B751-B10B4564687C}" type="pres">
      <dgm:prSet presAssocID="{13480AC4-A023-49F4-A879-90AB9CD0A572}" presName="thickLine" presStyleLbl="alignNode1" presStyleIdx="3" presStyleCnt="4"/>
      <dgm:spPr/>
    </dgm:pt>
    <dgm:pt modelId="{72EBEC73-2334-4BD8-B2F8-1381DD983780}" type="pres">
      <dgm:prSet presAssocID="{13480AC4-A023-49F4-A879-90AB9CD0A572}" presName="horz1" presStyleCnt="0"/>
      <dgm:spPr/>
    </dgm:pt>
    <dgm:pt modelId="{6C07B29E-573E-47B4-968A-52AA6F3B8575}" type="pres">
      <dgm:prSet presAssocID="{13480AC4-A023-49F4-A879-90AB9CD0A572}" presName="tx1" presStyleLbl="revTx" presStyleIdx="3" presStyleCnt="4"/>
      <dgm:spPr/>
      <dgm:t>
        <a:bodyPr/>
        <a:lstStyle/>
        <a:p>
          <a:endParaRPr lang="en-US"/>
        </a:p>
      </dgm:t>
    </dgm:pt>
    <dgm:pt modelId="{1B660638-7506-4676-BADE-42D1DA9E2553}" type="pres">
      <dgm:prSet presAssocID="{13480AC4-A023-49F4-A879-90AB9CD0A572}" presName="vert1" presStyleCnt="0"/>
      <dgm:spPr/>
    </dgm:pt>
  </dgm:ptLst>
  <dgm:cxnLst>
    <dgm:cxn modelId="{0AC9C464-42C1-49DA-8E01-41BCD56AEB44}" srcId="{A967C041-2EBB-4B92-B5EE-3FF71C08D586}" destId="{13480AC4-A023-49F4-A879-90AB9CD0A572}" srcOrd="3" destOrd="0" parTransId="{E198B721-F2E3-4A8C-909E-EFADE2F52D35}" sibTransId="{D1272E75-91CA-46F8-9A74-848DFB23DD70}"/>
    <dgm:cxn modelId="{0E377280-F402-44BB-A943-6B786AC1C34A}" type="presOf" srcId="{5C207482-DE41-4F51-9A32-DE01FEFB9C94}" destId="{5C3527B7-DC2F-4790-979E-CD626E8141EF}" srcOrd="0" destOrd="0" presId="urn:microsoft.com/office/officeart/2008/layout/LinedList"/>
    <dgm:cxn modelId="{A7E894F0-3A7D-4CEB-AC87-BF82CD9F0571}" type="presOf" srcId="{13480AC4-A023-49F4-A879-90AB9CD0A572}" destId="{6C07B29E-573E-47B4-968A-52AA6F3B8575}" srcOrd="0" destOrd="0" presId="urn:microsoft.com/office/officeart/2008/layout/LinedList"/>
    <dgm:cxn modelId="{708036F7-C891-48E6-AF4C-02435A8EF5C0}" type="presOf" srcId="{A967C041-2EBB-4B92-B5EE-3FF71C08D586}" destId="{4019EFF5-EFA8-4DB1-B3C5-73F5222B3CF6}" srcOrd="0" destOrd="0" presId="urn:microsoft.com/office/officeart/2008/layout/LinedList"/>
    <dgm:cxn modelId="{58B33BCF-E7E1-4648-9E57-6C30C7AE4B4E}" srcId="{A967C041-2EBB-4B92-B5EE-3FF71C08D586}" destId="{3FCB16F3-C193-44B0-8744-97D5FA34D755}" srcOrd="2" destOrd="0" parTransId="{3E876F63-E286-43C3-9BFA-0DA241E5F2AD}" sibTransId="{063FDBED-5FE2-4121-9E3A-5CB4C5D0C948}"/>
    <dgm:cxn modelId="{74FA5E34-614B-4CC3-9E07-0329D893288E}" srcId="{A967C041-2EBB-4B92-B5EE-3FF71C08D586}" destId="{5C207482-DE41-4F51-9A32-DE01FEFB9C94}" srcOrd="1" destOrd="0" parTransId="{D0800ABF-0065-4017-970F-6FD1806EF716}" sibTransId="{98CA1F7D-7031-4A6A-8164-76BCE22D9A1B}"/>
    <dgm:cxn modelId="{6D2B2DFF-7162-4B90-BD1E-2225786A05D8}" srcId="{A967C041-2EBB-4B92-B5EE-3FF71C08D586}" destId="{9BB09029-4F51-41E4-A30D-7469BA0EE7BF}" srcOrd="0" destOrd="0" parTransId="{42B344C5-0BD3-46E2-8677-DF9CF18EE70C}" sibTransId="{1D1B020B-1F9C-4E77-A53C-2F4405E3EA63}"/>
    <dgm:cxn modelId="{7A0DF412-9A82-4D88-A5EB-CF5D1D69F965}" type="presOf" srcId="{3FCB16F3-C193-44B0-8744-97D5FA34D755}" destId="{F6E733BC-D49B-41D4-A2D0-BC89311A6F7A}" srcOrd="0" destOrd="0" presId="urn:microsoft.com/office/officeart/2008/layout/LinedList"/>
    <dgm:cxn modelId="{3A86458A-46F6-4757-AEB2-1E37989C02DD}" type="presOf" srcId="{9BB09029-4F51-41E4-A30D-7469BA0EE7BF}" destId="{E36654A8-9095-4D63-A5E2-B63540891003}" srcOrd="0" destOrd="0" presId="urn:microsoft.com/office/officeart/2008/layout/LinedList"/>
    <dgm:cxn modelId="{6D6B224D-12B2-4C96-B16A-222FF10B5B91}" type="presParOf" srcId="{4019EFF5-EFA8-4DB1-B3C5-73F5222B3CF6}" destId="{55C9BC07-0F72-4B92-9366-7A31A0FFAB1A}" srcOrd="0" destOrd="0" presId="urn:microsoft.com/office/officeart/2008/layout/LinedList"/>
    <dgm:cxn modelId="{BC6DC9E5-10DA-49AE-8E9B-139D475CCE91}" type="presParOf" srcId="{4019EFF5-EFA8-4DB1-B3C5-73F5222B3CF6}" destId="{FA84A337-2D4D-416C-993A-A6095EE6B90F}" srcOrd="1" destOrd="0" presId="urn:microsoft.com/office/officeart/2008/layout/LinedList"/>
    <dgm:cxn modelId="{9DDF170A-A509-43B4-8F7F-F9F20CF18D0D}" type="presParOf" srcId="{FA84A337-2D4D-416C-993A-A6095EE6B90F}" destId="{E36654A8-9095-4D63-A5E2-B63540891003}" srcOrd="0" destOrd="0" presId="urn:microsoft.com/office/officeart/2008/layout/LinedList"/>
    <dgm:cxn modelId="{2601D681-3C7D-412D-8C7F-AA73CFE1A35C}" type="presParOf" srcId="{FA84A337-2D4D-416C-993A-A6095EE6B90F}" destId="{A9437EE1-C9BF-4A4E-A88B-63BDD0F687FA}" srcOrd="1" destOrd="0" presId="urn:microsoft.com/office/officeart/2008/layout/LinedList"/>
    <dgm:cxn modelId="{141A7D8B-8758-41C7-B798-623F4F32815F}" type="presParOf" srcId="{4019EFF5-EFA8-4DB1-B3C5-73F5222B3CF6}" destId="{D95929FB-85EC-4F5F-917B-AC31DC0D2BF4}" srcOrd="2" destOrd="0" presId="urn:microsoft.com/office/officeart/2008/layout/LinedList"/>
    <dgm:cxn modelId="{806BAB91-51C6-488B-AD99-332FA773FBD0}" type="presParOf" srcId="{4019EFF5-EFA8-4DB1-B3C5-73F5222B3CF6}" destId="{38673162-65E7-4EE3-8BC1-49B3D745BE08}" srcOrd="3" destOrd="0" presId="urn:microsoft.com/office/officeart/2008/layout/LinedList"/>
    <dgm:cxn modelId="{4C460370-9F30-4CDF-8CA1-B71FDACA36C0}" type="presParOf" srcId="{38673162-65E7-4EE3-8BC1-49B3D745BE08}" destId="{5C3527B7-DC2F-4790-979E-CD626E8141EF}" srcOrd="0" destOrd="0" presId="urn:microsoft.com/office/officeart/2008/layout/LinedList"/>
    <dgm:cxn modelId="{6CA0DC49-BBB4-4D7E-8946-3E64DF926F12}" type="presParOf" srcId="{38673162-65E7-4EE3-8BC1-49B3D745BE08}" destId="{6C3BFC3E-0225-4968-B8AA-FBFF9DECE330}" srcOrd="1" destOrd="0" presId="urn:microsoft.com/office/officeart/2008/layout/LinedList"/>
    <dgm:cxn modelId="{2E569D44-A624-42A1-89D0-392059364E24}" type="presParOf" srcId="{4019EFF5-EFA8-4DB1-B3C5-73F5222B3CF6}" destId="{FF8A8427-EDE4-4F39-97AB-01AEA9F574FB}" srcOrd="4" destOrd="0" presId="urn:microsoft.com/office/officeart/2008/layout/LinedList"/>
    <dgm:cxn modelId="{2771763D-A5E4-4FAB-B621-2132D0BE6607}" type="presParOf" srcId="{4019EFF5-EFA8-4DB1-B3C5-73F5222B3CF6}" destId="{808D2655-1468-40DE-9B68-D22F22B21338}" srcOrd="5" destOrd="0" presId="urn:microsoft.com/office/officeart/2008/layout/LinedList"/>
    <dgm:cxn modelId="{B5AD7FA9-5A3F-43A4-9E30-3E89E7315F9C}" type="presParOf" srcId="{808D2655-1468-40DE-9B68-D22F22B21338}" destId="{F6E733BC-D49B-41D4-A2D0-BC89311A6F7A}" srcOrd="0" destOrd="0" presId="urn:microsoft.com/office/officeart/2008/layout/LinedList"/>
    <dgm:cxn modelId="{1221EFA5-DB61-4A7A-9EE7-E45E5D7BBAD1}" type="presParOf" srcId="{808D2655-1468-40DE-9B68-D22F22B21338}" destId="{5DF67D2B-C0E0-4967-9C3E-098FDA757D55}" srcOrd="1" destOrd="0" presId="urn:microsoft.com/office/officeart/2008/layout/LinedList"/>
    <dgm:cxn modelId="{45BEFB9E-B427-4C0C-B70C-54F1C3773C1F}" type="presParOf" srcId="{4019EFF5-EFA8-4DB1-B3C5-73F5222B3CF6}" destId="{2C992851-41E8-4D99-B751-B10B4564687C}" srcOrd="6" destOrd="0" presId="urn:microsoft.com/office/officeart/2008/layout/LinedList"/>
    <dgm:cxn modelId="{272A2D1A-4357-4DC5-849C-95D6CB7DA96D}" type="presParOf" srcId="{4019EFF5-EFA8-4DB1-B3C5-73F5222B3CF6}" destId="{72EBEC73-2334-4BD8-B2F8-1381DD983780}" srcOrd="7" destOrd="0" presId="urn:microsoft.com/office/officeart/2008/layout/LinedList"/>
    <dgm:cxn modelId="{15372916-D464-49D0-9FAC-0928736D1E6E}" type="presParOf" srcId="{72EBEC73-2334-4BD8-B2F8-1381DD983780}" destId="{6C07B29E-573E-47B4-968A-52AA6F3B8575}" srcOrd="0" destOrd="0" presId="urn:microsoft.com/office/officeart/2008/layout/LinedList"/>
    <dgm:cxn modelId="{1C1B8D3B-AD1A-4CC4-AB6B-2DB8CC21600C}" type="presParOf" srcId="{72EBEC73-2334-4BD8-B2F8-1381DD983780}" destId="{1B660638-7506-4676-BADE-42D1DA9E25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E21BBD-9789-40D2-90C0-1488BE4B52E2}"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487A8F81-16CF-4D11-AC7A-523CC2047198}">
      <dgm:prSet phldrT="[Text]" custT="1"/>
      <dgm:spPr/>
      <dgm:t>
        <a:bodyPr/>
        <a:lstStyle/>
        <a:p>
          <a:r>
            <a:rPr lang="en-US" sz="1800" dirty="0" smtClean="0">
              <a:latin typeface="Consolas" panose="020B0609020204030204" pitchFamily="49" charset="0"/>
            </a:rPr>
            <a:t>It </a:t>
          </a:r>
          <a:r>
            <a:rPr lang="en-US" sz="1800" b="1" dirty="0" smtClean="0">
              <a:latin typeface="Consolas" panose="020B0609020204030204" pitchFamily="49" charset="0"/>
            </a:rPr>
            <a:t>guides human interaction</a:t>
          </a:r>
          <a:r>
            <a:rPr lang="en-US" sz="1800" dirty="0" smtClean="0">
              <a:latin typeface="Consolas" panose="020B0609020204030204" pitchFamily="49" charset="0"/>
            </a:rPr>
            <a:t>. Social structure helps people know </a:t>
          </a:r>
          <a:r>
            <a:rPr lang="en-US" sz="1800" b="1" dirty="0" smtClean="0">
              <a:latin typeface="Consolas" panose="020B0609020204030204" pitchFamily="49" charset="0"/>
            </a:rPr>
            <a:t>what is expected of them </a:t>
          </a:r>
          <a:r>
            <a:rPr lang="en-US" sz="1800" dirty="0" smtClean="0">
              <a:latin typeface="Consolas" panose="020B0609020204030204" pitchFamily="49" charset="0"/>
            </a:rPr>
            <a:t>in most social situations and </a:t>
          </a:r>
          <a:r>
            <a:rPr lang="en-US" sz="1800" b="1" dirty="0" smtClean="0">
              <a:latin typeface="Consolas" panose="020B0609020204030204" pitchFamily="49" charset="0"/>
            </a:rPr>
            <a:t>what they can expect from</a:t>
          </a:r>
          <a:r>
            <a:rPr lang="en-US" sz="1800" dirty="0" smtClean="0">
              <a:latin typeface="Consolas" panose="020B0609020204030204" pitchFamily="49" charset="0"/>
            </a:rPr>
            <a:t> </a:t>
          </a:r>
          <a:r>
            <a:rPr lang="en-US" sz="1800" b="1" dirty="0" smtClean="0">
              <a:latin typeface="Consolas" panose="020B0609020204030204" pitchFamily="49" charset="0"/>
            </a:rPr>
            <a:t>others</a:t>
          </a:r>
          <a:r>
            <a:rPr lang="en-US" sz="1800" dirty="0" smtClean="0">
              <a:latin typeface="Consolas" panose="020B0609020204030204" pitchFamily="49" charset="0"/>
            </a:rPr>
            <a:t>.</a:t>
          </a:r>
          <a:endParaRPr lang="en-US" sz="1800" dirty="0">
            <a:latin typeface="Consolas" panose="020B0609020204030204" pitchFamily="49" charset="0"/>
          </a:endParaRPr>
        </a:p>
      </dgm:t>
    </dgm:pt>
    <dgm:pt modelId="{8E47FA4D-737E-4922-93BB-EC631A7BB8C8}" type="parTrans" cxnId="{F32539DC-DBCA-4E0B-A87A-6290BFCC60A6}">
      <dgm:prSet/>
      <dgm:spPr/>
      <dgm:t>
        <a:bodyPr/>
        <a:lstStyle/>
        <a:p>
          <a:endParaRPr lang="en-US">
            <a:latin typeface="Consolas" panose="020B0609020204030204" pitchFamily="49" charset="0"/>
          </a:endParaRPr>
        </a:p>
      </dgm:t>
    </dgm:pt>
    <dgm:pt modelId="{06120698-83A2-4926-ADF7-E49609F2A248}" type="sibTrans" cxnId="{F32539DC-DBCA-4E0B-A87A-6290BFCC60A6}">
      <dgm:prSet/>
      <dgm:spPr/>
      <dgm:t>
        <a:bodyPr/>
        <a:lstStyle/>
        <a:p>
          <a:endParaRPr lang="en-US">
            <a:latin typeface="Consolas" panose="020B0609020204030204" pitchFamily="49" charset="0"/>
          </a:endParaRPr>
        </a:p>
      </dgm:t>
    </dgm:pt>
    <dgm:pt modelId="{1BD91679-9C40-414A-B4B8-518439DE34B1}" type="pres">
      <dgm:prSet presAssocID="{FBE21BBD-9789-40D2-90C0-1488BE4B52E2}" presName="vert0" presStyleCnt="0">
        <dgm:presLayoutVars>
          <dgm:dir/>
          <dgm:animOne val="branch"/>
          <dgm:animLvl val="lvl"/>
        </dgm:presLayoutVars>
      </dgm:prSet>
      <dgm:spPr/>
      <dgm:t>
        <a:bodyPr/>
        <a:lstStyle/>
        <a:p>
          <a:endParaRPr lang="en-US"/>
        </a:p>
      </dgm:t>
    </dgm:pt>
    <dgm:pt modelId="{2ED3158E-FD7C-4DCE-836B-4C49E56242CD}" type="pres">
      <dgm:prSet presAssocID="{487A8F81-16CF-4D11-AC7A-523CC2047198}" presName="thickLine" presStyleLbl="alignNode1" presStyleIdx="0" presStyleCnt="1"/>
      <dgm:spPr/>
      <dgm:t>
        <a:bodyPr/>
        <a:lstStyle/>
        <a:p>
          <a:endParaRPr lang="en-US"/>
        </a:p>
      </dgm:t>
    </dgm:pt>
    <dgm:pt modelId="{531E7CDC-C5EF-4302-B800-D16D802620E3}" type="pres">
      <dgm:prSet presAssocID="{487A8F81-16CF-4D11-AC7A-523CC2047198}" presName="horz1" presStyleCnt="0"/>
      <dgm:spPr/>
      <dgm:t>
        <a:bodyPr/>
        <a:lstStyle/>
        <a:p>
          <a:endParaRPr lang="en-US"/>
        </a:p>
      </dgm:t>
    </dgm:pt>
    <dgm:pt modelId="{37355476-0033-4B26-B887-286987D63365}" type="pres">
      <dgm:prSet presAssocID="{487A8F81-16CF-4D11-AC7A-523CC2047198}" presName="tx1" presStyleLbl="revTx" presStyleIdx="0" presStyleCnt="1"/>
      <dgm:spPr/>
      <dgm:t>
        <a:bodyPr/>
        <a:lstStyle/>
        <a:p>
          <a:endParaRPr lang="en-US"/>
        </a:p>
      </dgm:t>
    </dgm:pt>
    <dgm:pt modelId="{7C56A1B3-80F3-4CC4-8104-DB332983066C}" type="pres">
      <dgm:prSet presAssocID="{487A8F81-16CF-4D11-AC7A-523CC2047198}" presName="vert1" presStyleCnt="0"/>
      <dgm:spPr/>
      <dgm:t>
        <a:bodyPr/>
        <a:lstStyle/>
        <a:p>
          <a:endParaRPr lang="en-US"/>
        </a:p>
      </dgm:t>
    </dgm:pt>
  </dgm:ptLst>
  <dgm:cxnLst>
    <dgm:cxn modelId="{788C9FA1-C1DD-4542-AFAC-F059CC7919AB}" type="presOf" srcId="{FBE21BBD-9789-40D2-90C0-1488BE4B52E2}" destId="{1BD91679-9C40-414A-B4B8-518439DE34B1}" srcOrd="0" destOrd="0" presId="urn:microsoft.com/office/officeart/2008/layout/LinedList"/>
    <dgm:cxn modelId="{F32539DC-DBCA-4E0B-A87A-6290BFCC60A6}" srcId="{FBE21BBD-9789-40D2-90C0-1488BE4B52E2}" destId="{487A8F81-16CF-4D11-AC7A-523CC2047198}" srcOrd="0" destOrd="0" parTransId="{8E47FA4D-737E-4922-93BB-EC631A7BB8C8}" sibTransId="{06120698-83A2-4926-ADF7-E49609F2A248}"/>
    <dgm:cxn modelId="{E9E2D8B9-F22D-4A03-8239-387AD6D3E414}" type="presOf" srcId="{487A8F81-16CF-4D11-AC7A-523CC2047198}" destId="{37355476-0033-4B26-B887-286987D63365}" srcOrd="0" destOrd="0" presId="urn:microsoft.com/office/officeart/2008/layout/LinedList"/>
    <dgm:cxn modelId="{C8B70D8C-58C7-4F66-BFFC-7C3BCB4D078A}" type="presParOf" srcId="{1BD91679-9C40-414A-B4B8-518439DE34B1}" destId="{2ED3158E-FD7C-4DCE-836B-4C49E56242CD}" srcOrd="0" destOrd="0" presId="urn:microsoft.com/office/officeart/2008/layout/LinedList"/>
    <dgm:cxn modelId="{22E4E2C8-2CAA-4AC6-8E93-F656A9EE304A}" type="presParOf" srcId="{1BD91679-9C40-414A-B4B8-518439DE34B1}" destId="{531E7CDC-C5EF-4302-B800-D16D802620E3}" srcOrd="1" destOrd="0" presId="urn:microsoft.com/office/officeart/2008/layout/LinedList"/>
    <dgm:cxn modelId="{75CD4A9D-7D65-418A-B3DD-32DB9DD7DF83}" type="presParOf" srcId="{531E7CDC-C5EF-4302-B800-D16D802620E3}" destId="{37355476-0033-4B26-B887-286987D63365}" srcOrd="0" destOrd="0" presId="urn:microsoft.com/office/officeart/2008/layout/LinedList"/>
    <dgm:cxn modelId="{5C04FE68-3124-4C45-A280-DD110A4EC498}" type="presParOf" srcId="{531E7CDC-C5EF-4302-B800-D16D802620E3}" destId="{7C56A1B3-80F3-4CC4-8104-DB332983066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AC287FE-66C1-4FEA-8EE2-BE01174FF577}"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43C2AFB1-9CCD-4EBF-82CD-BF5B5A9A3E08}">
      <dgm:prSet phldrT="[Text]" custT="1"/>
      <dgm:spPr/>
      <dgm:t>
        <a:bodyPr/>
        <a:lstStyle/>
        <a:p>
          <a:r>
            <a:rPr lang="en-US" sz="1800" dirty="0" smtClean="0">
              <a:latin typeface="Consolas" panose="020B0609020204030204" pitchFamily="49" charset="0"/>
            </a:rPr>
            <a:t>It is the very foundation in which human beings organize themselves into both </a:t>
          </a:r>
          <a:r>
            <a:rPr lang="en-US" sz="1800" b="1" dirty="0" smtClean="0">
              <a:latin typeface="Consolas" panose="020B0609020204030204" pitchFamily="49" charset="0"/>
            </a:rPr>
            <a:t>simple and complex groups. </a:t>
          </a:r>
          <a:endParaRPr lang="en-US" sz="1800" b="1" dirty="0">
            <a:latin typeface="Consolas" panose="020B0609020204030204" pitchFamily="49" charset="0"/>
          </a:endParaRPr>
        </a:p>
      </dgm:t>
    </dgm:pt>
    <dgm:pt modelId="{F3453E3B-7E8A-4336-82C3-83F9BE34C86D}" type="parTrans" cxnId="{3DD3FB9E-3AE2-4CB8-8B66-DE8AB67B5FEF}">
      <dgm:prSet/>
      <dgm:spPr/>
      <dgm:t>
        <a:bodyPr/>
        <a:lstStyle/>
        <a:p>
          <a:endParaRPr lang="en-US" sz="2000">
            <a:latin typeface="Consolas" panose="020B0609020204030204" pitchFamily="49" charset="0"/>
          </a:endParaRPr>
        </a:p>
      </dgm:t>
    </dgm:pt>
    <dgm:pt modelId="{885DE72F-191F-4596-8B97-ABDB0E6433EB}" type="sibTrans" cxnId="{3DD3FB9E-3AE2-4CB8-8B66-DE8AB67B5FEF}">
      <dgm:prSet/>
      <dgm:spPr/>
      <dgm:t>
        <a:bodyPr/>
        <a:lstStyle/>
        <a:p>
          <a:endParaRPr lang="en-US" sz="2000">
            <a:latin typeface="Consolas" panose="020B0609020204030204" pitchFamily="49" charset="0"/>
          </a:endParaRPr>
        </a:p>
      </dgm:t>
    </dgm:pt>
    <dgm:pt modelId="{D0D17061-6378-4C4E-8596-04DB57008ECB}">
      <dgm:prSet custT="1"/>
      <dgm:spPr/>
      <dgm:t>
        <a:bodyPr/>
        <a:lstStyle/>
        <a:p>
          <a:r>
            <a:rPr lang="en-US" sz="1800" dirty="0" smtClean="0">
              <a:latin typeface="Consolas" panose="020B0609020204030204" pitchFamily="49" charset="0"/>
            </a:rPr>
            <a:t>The goal is to provide </a:t>
          </a:r>
          <a:r>
            <a:rPr lang="en-US" sz="1800" b="1" dirty="0" smtClean="0">
              <a:latin typeface="Consolas" panose="020B0609020204030204" pitchFamily="49" charset="0"/>
            </a:rPr>
            <a:t>common understanding, community, purpose and security</a:t>
          </a:r>
          <a:r>
            <a:rPr lang="en-US" sz="1800" dirty="0" smtClean="0">
              <a:latin typeface="Consolas" panose="020B0609020204030204" pitchFamily="49" charset="0"/>
            </a:rPr>
            <a:t> for all of their members. </a:t>
          </a:r>
        </a:p>
      </dgm:t>
    </dgm:pt>
    <dgm:pt modelId="{59CDC636-8689-4979-AFD7-CE8F50BAE217}" type="parTrans" cxnId="{1EFD2A39-1D8C-4C9F-8B52-752F73123D52}">
      <dgm:prSet/>
      <dgm:spPr/>
      <dgm:t>
        <a:bodyPr/>
        <a:lstStyle/>
        <a:p>
          <a:endParaRPr lang="en-US" sz="2000">
            <a:latin typeface="Consolas" panose="020B0609020204030204" pitchFamily="49" charset="0"/>
          </a:endParaRPr>
        </a:p>
      </dgm:t>
    </dgm:pt>
    <dgm:pt modelId="{81A5EB43-40B8-4293-9E87-C1445C788F4B}" type="sibTrans" cxnId="{1EFD2A39-1D8C-4C9F-8B52-752F73123D52}">
      <dgm:prSet/>
      <dgm:spPr/>
      <dgm:t>
        <a:bodyPr/>
        <a:lstStyle/>
        <a:p>
          <a:endParaRPr lang="en-US" sz="2000">
            <a:latin typeface="Consolas" panose="020B0609020204030204" pitchFamily="49" charset="0"/>
          </a:endParaRPr>
        </a:p>
      </dgm:t>
    </dgm:pt>
    <dgm:pt modelId="{518E92E2-0129-478D-BAA6-C5585216C137}" type="pres">
      <dgm:prSet presAssocID="{CAC287FE-66C1-4FEA-8EE2-BE01174FF577}" presName="vert0" presStyleCnt="0">
        <dgm:presLayoutVars>
          <dgm:dir/>
          <dgm:animOne val="branch"/>
          <dgm:animLvl val="lvl"/>
        </dgm:presLayoutVars>
      </dgm:prSet>
      <dgm:spPr/>
      <dgm:t>
        <a:bodyPr/>
        <a:lstStyle/>
        <a:p>
          <a:endParaRPr lang="en-US"/>
        </a:p>
      </dgm:t>
    </dgm:pt>
    <dgm:pt modelId="{493DB31B-359D-4904-A63D-ED7EF5FBD291}" type="pres">
      <dgm:prSet presAssocID="{43C2AFB1-9CCD-4EBF-82CD-BF5B5A9A3E08}" presName="thickLine" presStyleLbl="alignNode1" presStyleIdx="0" presStyleCnt="2"/>
      <dgm:spPr/>
      <dgm:t>
        <a:bodyPr/>
        <a:lstStyle/>
        <a:p>
          <a:endParaRPr lang="en-US"/>
        </a:p>
      </dgm:t>
    </dgm:pt>
    <dgm:pt modelId="{B6DBAB1C-7C20-4237-A63A-197C2B314AB0}" type="pres">
      <dgm:prSet presAssocID="{43C2AFB1-9CCD-4EBF-82CD-BF5B5A9A3E08}" presName="horz1" presStyleCnt="0"/>
      <dgm:spPr/>
      <dgm:t>
        <a:bodyPr/>
        <a:lstStyle/>
        <a:p>
          <a:endParaRPr lang="en-US"/>
        </a:p>
      </dgm:t>
    </dgm:pt>
    <dgm:pt modelId="{451D3A88-54A4-4399-A018-D2AC16089B44}" type="pres">
      <dgm:prSet presAssocID="{43C2AFB1-9CCD-4EBF-82CD-BF5B5A9A3E08}" presName="tx1" presStyleLbl="revTx" presStyleIdx="0" presStyleCnt="2"/>
      <dgm:spPr/>
      <dgm:t>
        <a:bodyPr/>
        <a:lstStyle/>
        <a:p>
          <a:endParaRPr lang="en-US"/>
        </a:p>
      </dgm:t>
    </dgm:pt>
    <dgm:pt modelId="{7F8B1ADC-8B39-4B7B-A6B5-A4A5A6DFE578}" type="pres">
      <dgm:prSet presAssocID="{43C2AFB1-9CCD-4EBF-82CD-BF5B5A9A3E08}" presName="vert1" presStyleCnt="0"/>
      <dgm:spPr/>
      <dgm:t>
        <a:bodyPr/>
        <a:lstStyle/>
        <a:p>
          <a:endParaRPr lang="en-US"/>
        </a:p>
      </dgm:t>
    </dgm:pt>
    <dgm:pt modelId="{84424F98-5DCF-42A8-A167-82E08E7D9DD8}" type="pres">
      <dgm:prSet presAssocID="{D0D17061-6378-4C4E-8596-04DB57008ECB}" presName="thickLine" presStyleLbl="alignNode1" presStyleIdx="1" presStyleCnt="2"/>
      <dgm:spPr/>
      <dgm:t>
        <a:bodyPr/>
        <a:lstStyle/>
        <a:p>
          <a:endParaRPr lang="en-US"/>
        </a:p>
      </dgm:t>
    </dgm:pt>
    <dgm:pt modelId="{1A65F28A-1602-4E85-9B97-A7724575E84C}" type="pres">
      <dgm:prSet presAssocID="{D0D17061-6378-4C4E-8596-04DB57008ECB}" presName="horz1" presStyleCnt="0"/>
      <dgm:spPr/>
      <dgm:t>
        <a:bodyPr/>
        <a:lstStyle/>
        <a:p>
          <a:endParaRPr lang="en-US"/>
        </a:p>
      </dgm:t>
    </dgm:pt>
    <dgm:pt modelId="{847599C9-758F-403E-B2D8-8B44091120FD}" type="pres">
      <dgm:prSet presAssocID="{D0D17061-6378-4C4E-8596-04DB57008ECB}" presName="tx1" presStyleLbl="revTx" presStyleIdx="1" presStyleCnt="2" custScaleY="136049"/>
      <dgm:spPr/>
      <dgm:t>
        <a:bodyPr/>
        <a:lstStyle/>
        <a:p>
          <a:endParaRPr lang="en-US"/>
        </a:p>
      </dgm:t>
    </dgm:pt>
    <dgm:pt modelId="{7B380534-E6CD-4489-B346-C5505353CF89}" type="pres">
      <dgm:prSet presAssocID="{D0D17061-6378-4C4E-8596-04DB57008ECB}" presName="vert1" presStyleCnt="0"/>
      <dgm:spPr/>
      <dgm:t>
        <a:bodyPr/>
        <a:lstStyle/>
        <a:p>
          <a:endParaRPr lang="en-US"/>
        </a:p>
      </dgm:t>
    </dgm:pt>
  </dgm:ptLst>
  <dgm:cxnLst>
    <dgm:cxn modelId="{410213A8-88B5-423F-B89C-4E0241C952EA}" type="presOf" srcId="{CAC287FE-66C1-4FEA-8EE2-BE01174FF577}" destId="{518E92E2-0129-478D-BAA6-C5585216C137}" srcOrd="0" destOrd="0" presId="urn:microsoft.com/office/officeart/2008/layout/LinedList"/>
    <dgm:cxn modelId="{6115CB94-EA43-447A-8E34-3C9C31E880C3}" type="presOf" srcId="{D0D17061-6378-4C4E-8596-04DB57008ECB}" destId="{847599C9-758F-403E-B2D8-8B44091120FD}" srcOrd="0" destOrd="0" presId="urn:microsoft.com/office/officeart/2008/layout/LinedList"/>
    <dgm:cxn modelId="{3DD3FB9E-3AE2-4CB8-8B66-DE8AB67B5FEF}" srcId="{CAC287FE-66C1-4FEA-8EE2-BE01174FF577}" destId="{43C2AFB1-9CCD-4EBF-82CD-BF5B5A9A3E08}" srcOrd="0" destOrd="0" parTransId="{F3453E3B-7E8A-4336-82C3-83F9BE34C86D}" sibTransId="{885DE72F-191F-4596-8B97-ABDB0E6433EB}"/>
    <dgm:cxn modelId="{1EFD2A39-1D8C-4C9F-8B52-752F73123D52}" srcId="{CAC287FE-66C1-4FEA-8EE2-BE01174FF577}" destId="{D0D17061-6378-4C4E-8596-04DB57008ECB}" srcOrd="1" destOrd="0" parTransId="{59CDC636-8689-4979-AFD7-CE8F50BAE217}" sibTransId="{81A5EB43-40B8-4293-9E87-C1445C788F4B}"/>
    <dgm:cxn modelId="{818D333C-DC34-4BAD-9FDA-3EAE14602A18}" type="presOf" srcId="{43C2AFB1-9CCD-4EBF-82CD-BF5B5A9A3E08}" destId="{451D3A88-54A4-4399-A018-D2AC16089B44}" srcOrd="0" destOrd="0" presId="urn:microsoft.com/office/officeart/2008/layout/LinedList"/>
    <dgm:cxn modelId="{B2066229-B165-4CE6-AB64-1CFF039C7E1C}" type="presParOf" srcId="{518E92E2-0129-478D-BAA6-C5585216C137}" destId="{493DB31B-359D-4904-A63D-ED7EF5FBD291}" srcOrd="0" destOrd="0" presId="urn:microsoft.com/office/officeart/2008/layout/LinedList"/>
    <dgm:cxn modelId="{BB584C4E-B9C6-48F9-82DD-4EEC5C01AA4F}" type="presParOf" srcId="{518E92E2-0129-478D-BAA6-C5585216C137}" destId="{B6DBAB1C-7C20-4237-A63A-197C2B314AB0}" srcOrd="1" destOrd="0" presId="urn:microsoft.com/office/officeart/2008/layout/LinedList"/>
    <dgm:cxn modelId="{58EA7F8E-BBD7-4C17-9FB6-517AC0A0A1A2}" type="presParOf" srcId="{B6DBAB1C-7C20-4237-A63A-197C2B314AB0}" destId="{451D3A88-54A4-4399-A018-D2AC16089B44}" srcOrd="0" destOrd="0" presId="urn:microsoft.com/office/officeart/2008/layout/LinedList"/>
    <dgm:cxn modelId="{B29D56B5-5ECC-4816-8A4F-1934034DD917}" type="presParOf" srcId="{B6DBAB1C-7C20-4237-A63A-197C2B314AB0}" destId="{7F8B1ADC-8B39-4B7B-A6B5-A4A5A6DFE578}" srcOrd="1" destOrd="0" presId="urn:microsoft.com/office/officeart/2008/layout/LinedList"/>
    <dgm:cxn modelId="{0FB46DA4-8CD8-4B40-9AAA-4EAE8B3D3A91}" type="presParOf" srcId="{518E92E2-0129-478D-BAA6-C5585216C137}" destId="{84424F98-5DCF-42A8-A167-82E08E7D9DD8}" srcOrd="2" destOrd="0" presId="urn:microsoft.com/office/officeart/2008/layout/LinedList"/>
    <dgm:cxn modelId="{BD41CE99-4493-4138-B796-4454A4427C56}" type="presParOf" srcId="{518E92E2-0129-478D-BAA6-C5585216C137}" destId="{1A65F28A-1602-4E85-9B97-A7724575E84C}" srcOrd="3" destOrd="0" presId="urn:microsoft.com/office/officeart/2008/layout/LinedList"/>
    <dgm:cxn modelId="{55E5AB5B-187A-4BC7-AEC4-56708AB23F81}" type="presParOf" srcId="{1A65F28A-1602-4E85-9B97-A7724575E84C}" destId="{847599C9-758F-403E-B2D8-8B44091120FD}" srcOrd="0" destOrd="0" presId="urn:microsoft.com/office/officeart/2008/layout/LinedList"/>
    <dgm:cxn modelId="{0CB6E94D-6818-46BB-9243-93EDA2BDD7A8}" type="presParOf" srcId="{1A65F28A-1602-4E85-9B97-A7724575E84C}" destId="{7B380534-E6CD-4489-B346-C5505353CF89}"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3658DD8-857D-438C-8A0C-108642BA51F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326B624-A541-4558-B016-CE4B2A3872DB}">
      <dgm:prSet custT="1"/>
      <dgm:spPr/>
      <dgm:t>
        <a:bodyPr/>
        <a:lstStyle/>
        <a:p>
          <a:r>
            <a:rPr lang="en-US" sz="1800" dirty="0" smtClean="0">
              <a:latin typeface="Consolas" panose="020B0609020204030204" pitchFamily="49" charset="0"/>
            </a:rPr>
            <a:t>Allow people the opportunity to be closer to one another and share their mutual thoughts, experiences, and perspectives in order to gain a more complete grasp of the world around them. </a:t>
          </a:r>
          <a:endParaRPr lang="en-US" sz="1800" dirty="0"/>
        </a:p>
      </dgm:t>
    </dgm:pt>
    <dgm:pt modelId="{5CE2FA57-DF21-4110-AEEC-5AD90BCC8CFC}" type="parTrans" cxnId="{AD4B1076-C01F-4FC8-B226-9405B84173F1}">
      <dgm:prSet/>
      <dgm:spPr/>
      <dgm:t>
        <a:bodyPr/>
        <a:lstStyle/>
        <a:p>
          <a:endParaRPr lang="en-US" sz="2000"/>
        </a:p>
      </dgm:t>
    </dgm:pt>
    <dgm:pt modelId="{981E0122-59A8-40D1-B9E6-BA6A7C62B2D4}" type="sibTrans" cxnId="{AD4B1076-C01F-4FC8-B226-9405B84173F1}">
      <dgm:prSet/>
      <dgm:spPr/>
      <dgm:t>
        <a:bodyPr/>
        <a:lstStyle/>
        <a:p>
          <a:endParaRPr lang="en-US" sz="2000"/>
        </a:p>
      </dgm:t>
    </dgm:pt>
    <dgm:pt modelId="{93179F76-79AF-4053-BD4B-412EECD44155}">
      <dgm:prSet custT="1"/>
      <dgm:spPr/>
      <dgm:t>
        <a:bodyPr/>
        <a:lstStyle/>
        <a:p>
          <a:r>
            <a:rPr lang="en-US" sz="1800" dirty="0" smtClean="0">
              <a:latin typeface="Consolas" panose="020B0609020204030204" pitchFamily="49" charset="0"/>
            </a:rPr>
            <a:t>These groups include but are not limited to: </a:t>
          </a:r>
          <a:r>
            <a:rPr lang="en-US" sz="1800" b="1" dirty="0" smtClean="0">
              <a:latin typeface="Consolas" panose="020B0609020204030204" pitchFamily="49" charset="0"/>
            </a:rPr>
            <a:t>families, schools, religious organizations, social clubs, etc.</a:t>
          </a:r>
        </a:p>
      </dgm:t>
    </dgm:pt>
    <dgm:pt modelId="{1F9D6872-F2A4-4F46-A9C5-BD5CCA4F2E01}" type="parTrans" cxnId="{765EC76E-6B53-45B2-A969-FDA67E0841EC}">
      <dgm:prSet/>
      <dgm:spPr/>
      <dgm:t>
        <a:bodyPr/>
        <a:lstStyle/>
        <a:p>
          <a:endParaRPr lang="en-US" sz="2000"/>
        </a:p>
      </dgm:t>
    </dgm:pt>
    <dgm:pt modelId="{2E9636BE-51AE-4BF6-BA92-18D96B480EBA}" type="sibTrans" cxnId="{765EC76E-6B53-45B2-A969-FDA67E0841EC}">
      <dgm:prSet/>
      <dgm:spPr/>
      <dgm:t>
        <a:bodyPr/>
        <a:lstStyle/>
        <a:p>
          <a:endParaRPr lang="en-US" sz="2000"/>
        </a:p>
      </dgm:t>
    </dgm:pt>
    <dgm:pt modelId="{51DB7E0F-98BD-4A15-80A5-BF889C409B96}" type="pres">
      <dgm:prSet presAssocID="{D3658DD8-857D-438C-8A0C-108642BA51F0}" presName="vert0" presStyleCnt="0">
        <dgm:presLayoutVars>
          <dgm:dir/>
          <dgm:animOne val="branch"/>
          <dgm:animLvl val="lvl"/>
        </dgm:presLayoutVars>
      </dgm:prSet>
      <dgm:spPr/>
      <dgm:t>
        <a:bodyPr/>
        <a:lstStyle/>
        <a:p>
          <a:endParaRPr lang="en-US"/>
        </a:p>
      </dgm:t>
    </dgm:pt>
    <dgm:pt modelId="{175264CB-DA6A-4A51-A1E8-1EF7152E8042}" type="pres">
      <dgm:prSet presAssocID="{9326B624-A541-4558-B016-CE4B2A3872DB}" presName="thickLine" presStyleLbl="alignNode1" presStyleIdx="0" presStyleCnt="2"/>
      <dgm:spPr/>
    </dgm:pt>
    <dgm:pt modelId="{DD14A57F-5F30-469C-97F0-1F8A5DB42799}" type="pres">
      <dgm:prSet presAssocID="{9326B624-A541-4558-B016-CE4B2A3872DB}" presName="horz1" presStyleCnt="0"/>
      <dgm:spPr/>
    </dgm:pt>
    <dgm:pt modelId="{61DCF1E4-E6F9-4B09-B37F-D66F3F5710A7}" type="pres">
      <dgm:prSet presAssocID="{9326B624-A541-4558-B016-CE4B2A3872DB}" presName="tx1" presStyleLbl="revTx" presStyleIdx="0" presStyleCnt="2" custScaleY="156482"/>
      <dgm:spPr/>
      <dgm:t>
        <a:bodyPr/>
        <a:lstStyle/>
        <a:p>
          <a:endParaRPr lang="en-US"/>
        </a:p>
      </dgm:t>
    </dgm:pt>
    <dgm:pt modelId="{806FA9C1-CE10-49EC-91BF-7FF655DB74B0}" type="pres">
      <dgm:prSet presAssocID="{9326B624-A541-4558-B016-CE4B2A3872DB}" presName="vert1" presStyleCnt="0"/>
      <dgm:spPr/>
    </dgm:pt>
    <dgm:pt modelId="{025FEEED-C096-4E27-8CB7-01B93D519094}" type="pres">
      <dgm:prSet presAssocID="{93179F76-79AF-4053-BD4B-412EECD44155}" presName="thickLine" presStyleLbl="alignNode1" presStyleIdx="1" presStyleCnt="2"/>
      <dgm:spPr/>
    </dgm:pt>
    <dgm:pt modelId="{9D956719-881D-4FBC-92CC-E496B74D4629}" type="pres">
      <dgm:prSet presAssocID="{93179F76-79AF-4053-BD4B-412EECD44155}" presName="horz1" presStyleCnt="0"/>
      <dgm:spPr/>
    </dgm:pt>
    <dgm:pt modelId="{9191D901-3853-4786-AEF4-2D727ACAE09E}" type="pres">
      <dgm:prSet presAssocID="{93179F76-79AF-4053-BD4B-412EECD44155}" presName="tx1" presStyleLbl="revTx" presStyleIdx="1" presStyleCnt="2"/>
      <dgm:spPr/>
      <dgm:t>
        <a:bodyPr/>
        <a:lstStyle/>
        <a:p>
          <a:endParaRPr lang="en-US"/>
        </a:p>
      </dgm:t>
    </dgm:pt>
    <dgm:pt modelId="{65330375-B7A6-43E4-840E-B17A8CF02175}" type="pres">
      <dgm:prSet presAssocID="{93179F76-79AF-4053-BD4B-412EECD44155}" presName="vert1" presStyleCnt="0"/>
      <dgm:spPr/>
    </dgm:pt>
  </dgm:ptLst>
  <dgm:cxnLst>
    <dgm:cxn modelId="{AD4B1076-C01F-4FC8-B226-9405B84173F1}" srcId="{D3658DD8-857D-438C-8A0C-108642BA51F0}" destId="{9326B624-A541-4558-B016-CE4B2A3872DB}" srcOrd="0" destOrd="0" parTransId="{5CE2FA57-DF21-4110-AEEC-5AD90BCC8CFC}" sibTransId="{981E0122-59A8-40D1-B9E6-BA6A7C62B2D4}"/>
    <dgm:cxn modelId="{30AFCECA-676C-42E5-9C51-4C36408906C3}" type="presOf" srcId="{D3658DD8-857D-438C-8A0C-108642BA51F0}" destId="{51DB7E0F-98BD-4A15-80A5-BF889C409B96}" srcOrd="0" destOrd="0" presId="urn:microsoft.com/office/officeart/2008/layout/LinedList"/>
    <dgm:cxn modelId="{AF3CE446-4D88-47B3-AF1F-3A74F9DC3BE3}" type="presOf" srcId="{93179F76-79AF-4053-BD4B-412EECD44155}" destId="{9191D901-3853-4786-AEF4-2D727ACAE09E}" srcOrd="0" destOrd="0" presId="urn:microsoft.com/office/officeart/2008/layout/LinedList"/>
    <dgm:cxn modelId="{AEEA5FBA-81DE-4C06-8F0E-A35D21DEDC11}" type="presOf" srcId="{9326B624-A541-4558-B016-CE4B2A3872DB}" destId="{61DCF1E4-E6F9-4B09-B37F-D66F3F5710A7}" srcOrd="0" destOrd="0" presId="urn:microsoft.com/office/officeart/2008/layout/LinedList"/>
    <dgm:cxn modelId="{765EC76E-6B53-45B2-A969-FDA67E0841EC}" srcId="{D3658DD8-857D-438C-8A0C-108642BA51F0}" destId="{93179F76-79AF-4053-BD4B-412EECD44155}" srcOrd="1" destOrd="0" parTransId="{1F9D6872-F2A4-4F46-A9C5-BD5CCA4F2E01}" sibTransId="{2E9636BE-51AE-4BF6-BA92-18D96B480EBA}"/>
    <dgm:cxn modelId="{2D230E36-468C-4BAC-9159-1D5F52D7FA8C}" type="presParOf" srcId="{51DB7E0F-98BD-4A15-80A5-BF889C409B96}" destId="{175264CB-DA6A-4A51-A1E8-1EF7152E8042}" srcOrd="0" destOrd="0" presId="urn:microsoft.com/office/officeart/2008/layout/LinedList"/>
    <dgm:cxn modelId="{37DDB4BD-4372-405E-A7EF-C0C5E8D8E964}" type="presParOf" srcId="{51DB7E0F-98BD-4A15-80A5-BF889C409B96}" destId="{DD14A57F-5F30-469C-97F0-1F8A5DB42799}" srcOrd="1" destOrd="0" presId="urn:microsoft.com/office/officeart/2008/layout/LinedList"/>
    <dgm:cxn modelId="{BAF4F6E9-05AE-47B6-A427-902743510963}" type="presParOf" srcId="{DD14A57F-5F30-469C-97F0-1F8A5DB42799}" destId="{61DCF1E4-E6F9-4B09-B37F-D66F3F5710A7}" srcOrd="0" destOrd="0" presId="urn:microsoft.com/office/officeart/2008/layout/LinedList"/>
    <dgm:cxn modelId="{01B2347F-B9E1-4E54-BF30-C95385378689}" type="presParOf" srcId="{DD14A57F-5F30-469C-97F0-1F8A5DB42799}" destId="{806FA9C1-CE10-49EC-91BF-7FF655DB74B0}" srcOrd="1" destOrd="0" presId="urn:microsoft.com/office/officeart/2008/layout/LinedList"/>
    <dgm:cxn modelId="{51E63D31-AAFD-455D-802E-C207315277A8}" type="presParOf" srcId="{51DB7E0F-98BD-4A15-80A5-BF889C409B96}" destId="{025FEEED-C096-4E27-8CB7-01B93D519094}" srcOrd="2" destOrd="0" presId="urn:microsoft.com/office/officeart/2008/layout/LinedList"/>
    <dgm:cxn modelId="{5FEDD290-1E19-4197-8DBE-46CBDF51A74F}" type="presParOf" srcId="{51DB7E0F-98BD-4A15-80A5-BF889C409B96}" destId="{9D956719-881D-4FBC-92CC-E496B74D4629}" srcOrd="3" destOrd="0" presId="urn:microsoft.com/office/officeart/2008/layout/LinedList"/>
    <dgm:cxn modelId="{F5F3ED1D-0A7E-4E2C-85B4-D97B17D91EE1}" type="presParOf" srcId="{9D956719-881D-4FBC-92CC-E496B74D4629}" destId="{9191D901-3853-4786-AEF4-2D727ACAE09E}" srcOrd="0" destOrd="0" presId="urn:microsoft.com/office/officeart/2008/layout/LinedList"/>
    <dgm:cxn modelId="{3F1D2E4A-75CB-4EE5-804F-1BCA347700A2}" type="presParOf" srcId="{9D956719-881D-4FBC-92CC-E496B74D4629}" destId="{65330375-B7A6-43E4-840E-B17A8CF02175}"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2A45971-C239-42DD-9B73-AD9DD7BD1FBC}"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9FFB931D-0B4C-4986-9AA6-870576BFACCF}">
      <dgm:prSet custT="1"/>
      <dgm:spPr/>
      <dgm:t>
        <a:bodyPr/>
        <a:lstStyle/>
        <a:p>
          <a:r>
            <a:rPr lang="en-US" sz="2000" dirty="0" smtClean="0">
              <a:latin typeface="Consolas" panose="020B0609020204030204" pitchFamily="49" charset="0"/>
            </a:rPr>
            <a:t>A person’s location in the social structure (his or her social class, social status, the roles he or she plays, and the culture, groups, and social institutions to which he or she belongs) underlies his or her perceptions, attitudes, and behaviors. </a:t>
          </a:r>
        </a:p>
      </dgm:t>
    </dgm:pt>
    <dgm:pt modelId="{1E09DABE-CAA8-482B-941F-8BA86D641A0C}" type="parTrans" cxnId="{6A958D82-392B-4131-848C-B2F2D0AC8586}">
      <dgm:prSet/>
      <dgm:spPr/>
      <dgm:t>
        <a:bodyPr/>
        <a:lstStyle/>
        <a:p>
          <a:endParaRPr lang="en-US" sz="2000">
            <a:latin typeface="Consolas" panose="020B0609020204030204" pitchFamily="49" charset="0"/>
          </a:endParaRPr>
        </a:p>
      </dgm:t>
    </dgm:pt>
    <dgm:pt modelId="{E7B85C28-C722-4429-9DA6-D4B39A2C6896}" type="sibTrans" cxnId="{6A958D82-392B-4131-848C-B2F2D0AC8586}">
      <dgm:prSet/>
      <dgm:spPr/>
      <dgm:t>
        <a:bodyPr/>
        <a:lstStyle/>
        <a:p>
          <a:endParaRPr lang="en-US" sz="2000">
            <a:latin typeface="Consolas" panose="020B0609020204030204" pitchFamily="49" charset="0"/>
          </a:endParaRPr>
        </a:p>
      </dgm:t>
    </dgm:pt>
    <dgm:pt modelId="{5659C55A-BBF8-43CD-994D-BD6ADEF58D6D}" type="pres">
      <dgm:prSet presAssocID="{42A45971-C239-42DD-9B73-AD9DD7BD1FBC}" presName="vert0" presStyleCnt="0">
        <dgm:presLayoutVars>
          <dgm:dir/>
          <dgm:animOne val="branch"/>
          <dgm:animLvl val="lvl"/>
        </dgm:presLayoutVars>
      </dgm:prSet>
      <dgm:spPr/>
      <dgm:t>
        <a:bodyPr/>
        <a:lstStyle/>
        <a:p>
          <a:endParaRPr lang="en-US"/>
        </a:p>
      </dgm:t>
    </dgm:pt>
    <dgm:pt modelId="{B46AA2B6-792B-43FE-A0FD-77012B7F63F5}" type="pres">
      <dgm:prSet presAssocID="{9FFB931D-0B4C-4986-9AA6-870576BFACCF}" presName="thickLine" presStyleLbl="alignNode1" presStyleIdx="0" presStyleCnt="1"/>
      <dgm:spPr/>
      <dgm:t>
        <a:bodyPr/>
        <a:lstStyle/>
        <a:p>
          <a:endParaRPr lang="en-US"/>
        </a:p>
      </dgm:t>
    </dgm:pt>
    <dgm:pt modelId="{F9DB7A7F-5DFD-4AB4-A75F-CA04727EE295}" type="pres">
      <dgm:prSet presAssocID="{9FFB931D-0B4C-4986-9AA6-870576BFACCF}" presName="horz1" presStyleCnt="0"/>
      <dgm:spPr/>
      <dgm:t>
        <a:bodyPr/>
        <a:lstStyle/>
        <a:p>
          <a:endParaRPr lang="en-US"/>
        </a:p>
      </dgm:t>
    </dgm:pt>
    <dgm:pt modelId="{113F6900-E077-4E2F-B76B-55660CC786D0}" type="pres">
      <dgm:prSet presAssocID="{9FFB931D-0B4C-4986-9AA6-870576BFACCF}" presName="tx1" presStyleLbl="revTx" presStyleIdx="0" presStyleCnt="1" custScaleY="113326"/>
      <dgm:spPr/>
      <dgm:t>
        <a:bodyPr/>
        <a:lstStyle/>
        <a:p>
          <a:endParaRPr lang="en-US"/>
        </a:p>
      </dgm:t>
    </dgm:pt>
    <dgm:pt modelId="{347E2252-DE00-41E1-9F15-1333590CBDC8}" type="pres">
      <dgm:prSet presAssocID="{9FFB931D-0B4C-4986-9AA6-870576BFACCF}" presName="vert1" presStyleCnt="0"/>
      <dgm:spPr/>
      <dgm:t>
        <a:bodyPr/>
        <a:lstStyle/>
        <a:p>
          <a:endParaRPr lang="en-US"/>
        </a:p>
      </dgm:t>
    </dgm:pt>
  </dgm:ptLst>
  <dgm:cxnLst>
    <dgm:cxn modelId="{6A958D82-392B-4131-848C-B2F2D0AC8586}" srcId="{42A45971-C239-42DD-9B73-AD9DD7BD1FBC}" destId="{9FFB931D-0B4C-4986-9AA6-870576BFACCF}" srcOrd="0" destOrd="0" parTransId="{1E09DABE-CAA8-482B-941F-8BA86D641A0C}" sibTransId="{E7B85C28-C722-4429-9DA6-D4B39A2C6896}"/>
    <dgm:cxn modelId="{6784C2A5-5B27-4F66-8DE1-A66F438F9DAE}" type="presOf" srcId="{9FFB931D-0B4C-4986-9AA6-870576BFACCF}" destId="{113F6900-E077-4E2F-B76B-55660CC786D0}" srcOrd="0" destOrd="0" presId="urn:microsoft.com/office/officeart/2008/layout/LinedList"/>
    <dgm:cxn modelId="{BAFDF267-119A-4923-B439-07677C0A4E35}" type="presOf" srcId="{42A45971-C239-42DD-9B73-AD9DD7BD1FBC}" destId="{5659C55A-BBF8-43CD-994D-BD6ADEF58D6D}" srcOrd="0" destOrd="0" presId="urn:microsoft.com/office/officeart/2008/layout/LinedList"/>
    <dgm:cxn modelId="{33CA4B73-EB61-47BF-B1AD-D5C6E0A632C0}" type="presParOf" srcId="{5659C55A-BBF8-43CD-994D-BD6ADEF58D6D}" destId="{B46AA2B6-792B-43FE-A0FD-77012B7F63F5}" srcOrd="0" destOrd="0" presId="urn:microsoft.com/office/officeart/2008/layout/LinedList"/>
    <dgm:cxn modelId="{46D7B8D7-1F69-4DE9-9892-DFFE6F6DB31E}" type="presParOf" srcId="{5659C55A-BBF8-43CD-994D-BD6ADEF58D6D}" destId="{F9DB7A7F-5DFD-4AB4-A75F-CA04727EE295}" srcOrd="1" destOrd="0" presId="urn:microsoft.com/office/officeart/2008/layout/LinedList"/>
    <dgm:cxn modelId="{EFAA61E0-15BB-4170-8E35-F65243A90783}" type="presParOf" srcId="{F9DB7A7F-5DFD-4AB4-A75F-CA04727EE295}" destId="{113F6900-E077-4E2F-B76B-55660CC786D0}" srcOrd="0" destOrd="0" presId="urn:microsoft.com/office/officeart/2008/layout/LinedList"/>
    <dgm:cxn modelId="{3A8EBCCC-547D-4139-9F3E-6CC264DD0FD9}" type="presParOf" srcId="{F9DB7A7F-5DFD-4AB4-A75F-CA04727EE295}" destId="{347E2252-DE00-41E1-9F15-1333590CBDC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2104EE5-63DD-4EB6-9BAE-1AB73828265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A473F0FC-638B-4370-9571-B22F04652EA5}">
      <dgm:prSet phldrT="[Text]" custT="1"/>
      <dgm:spPr/>
      <dgm:t>
        <a:bodyPr/>
        <a:lstStyle/>
        <a:p>
          <a:r>
            <a:rPr lang="en-US" sz="2000" b="1" dirty="0" smtClean="0">
              <a:latin typeface="Consolas" panose="020B0609020204030204" pitchFamily="49" charset="0"/>
            </a:rPr>
            <a:t>Culture</a:t>
          </a:r>
          <a:endParaRPr lang="en-US" sz="2000" b="1" dirty="0"/>
        </a:p>
      </dgm:t>
    </dgm:pt>
    <dgm:pt modelId="{4D4B1834-A220-4E96-8CC0-FE1559CD2144}" type="parTrans" cxnId="{36AA40F9-3C0D-4C2A-AB47-CD7AE76A722D}">
      <dgm:prSet/>
      <dgm:spPr/>
      <dgm:t>
        <a:bodyPr/>
        <a:lstStyle/>
        <a:p>
          <a:endParaRPr lang="en-US" sz="2000" b="1"/>
        </a:p>
      </dgm:t>
    </dgm:pt>
    <dgm:pt modelId="{FE811C91-786C-40C5-8BF8-A59B1A142F27}" type="sibTrans" cxnId="{36AA40F9-3C0D-4C2A-AB47-CD7AE76A722D}">
      <dgm:prSet/>
      <dgm:spPr/>
      <dgm:t>
        <a:bodyPr/>
        <a:lstStyle/>
        <a:p>
          <a:endParaRPr lang="en-US" sz="2000" b="1"/>
        </a:p>
      </dgm:t>
    </dgm:pt>
    <dgm:pt modelId="{4849D037-FDAE-487C-A88D-E5DC757663BC}">
      <dgm:prSet phldrT="[Text]" custT="1"/>
      <dgm:spPr/>
      <dgm:t>
        <a:bodyPr/>
        <a:lstStyle/>
        <a:p>
          <a:r>
            <a:rPr lang="en-US" sz="2000" b="1" dirty="0" smtClean="0">
              <a:latin typeface="Consolas" panose="020B0609020204030204" pitchFamily="49" charset="0"/>
            </a:rPr>
            <a:t>Social Class</a:t>
          </a:r>
          <a:endParaRPr lang="en-US" sz="2000" b="1" dirty="0"/>
        </a:p>
      </dgm:t>
    </dgm:pt>
    <dgm:pt modelId="{5054718D-F085-46AF-AFA1-E8FF292D43D3}" type="parTrans" cxnId="{7CB72B1A-CEFD-464E-9A93-C643227E1E45}">
      <dgm:prSet/>
      <dgm:spPr/>
      <dgm:t>
        <a:bodyPr/>
        <a:lstStyle/>
        <a:p>
          <a:endParaRPr lang="en-US" sz="2000" b="1"/>
        </a:p>
      </dgm:t>
    </dgm:pt>
    <dgm:pt modelId="{E42BAE8D-5CEF-487F-B4B4-C93A09EB293C}" type="sibTrans" cxnId="{7CB72B1A-CEFD-464E-9A93-C643227E1E45}">
      <dgm:prSet/>
      <dgm:spPr/>
      <dgm:t>
        <a:bodyPr/>
        <a:lstStyle/>
        <a:p>
          <a:endParaRPr lang="en-US" sz="2000" b="1"/>
        </a:p>
      </dgm:t>
    </dgm:pt>
    <dgm:pt modelId="{2228C1C2-2CBA-4A06-982D-CE64BBD8719E}">
      <dgm:prSet phldrT="[Text]" custT="1"/>
      <dgm:spPr/>
      <dgm:t>
        <a:bodyPr/>
        <a:lstStyle/>
        <a:p>
          <a:r>
            <a:rPr lang="en-US" sz="2000" b="1" dirty="0" smtClean="0">
              <a:latin typeface="Consolas" panose="020B0609020204030204" pitchFamily="49" charset="0"/>
            </a:rPr>
            <a:t>Social Status</a:t>
          </a:r>
          <a:endParaRPr lang="en-US" sz="2000" b="1" dirty="0"/>
        </a:p>
      </dgm:t>
    </dgm:pt>
    <dgm:pt modelId="{A0227AF1-57E7-41BE-953A-04729350D3B3}" type="parTrans" cxnId="{B2ACF3FF-82F3-494D-A555-07EA4EFA5C74}">
      <dgm:prSet/>
      <dgm:spPr/>
      <dgm:t>
        <a:bodyPr/>
        <a:lstStyle/>
        <a:p>
          <a:endParaRPr lang="en-US" sz="2000" b="1"/>
        </a:p>
      </dgm:t>
    </dgm:pt>
    <dgm:pt modelId="{87C78BCC-1A16-46CB-8DB0-4B835C87D2DD}" type="sibTrans" cxnId="{B2ACF3FF-82F3-494D-A555-07EA4EFA5C74}">
      <dgm:prSet/>
      <dgm:spPr/>
      <dgm:t>
        <a:bodyPr/>
        <a:lstStyle/>
        <a:p>
          <a:endParaRPr lang="en-US" sz="2000" b="1"/>
        </a:p>
      </dgm:t>
    </dgm:pt>
    <dgm:pt modelId="{C9B8454F-033F-4DBD-ADA4-3FED1E1431BE}">
      <dgm:prSet phldrT="[Text]" custT="1"/>
      <dgm:spPr/>
      <dgm:t>
        <a:bodyPr/>
        <a:lstStyle/>
        <a:p>
          <a:r>
            <a:rPr lang="en-US" sz="2000" b="1" dirty="0" smtClean="0">
              <a:latin typeface="Consolas" panose="020B0609020204030204" pitchFamily="49" charset="0"/>
            </a:rPr>
            <a:t>Roles</a:t>
          </a:r>
          <a:endParaRPr lang="en-US" sz="2000" b="1" dirty="0"/>
        </a:p>
      </dgm:t>
    </dgm:pt>
    <dgm:pt modelId="{903B47C5-4794-4E15-B5AB-DF8655D23006}" type="parTrans" cxnId="{06CBD6DB-39CB-452B-A694-AA44EFEE7221}">
      <dgm:prSet/>
      <dgm:spPr/>
      <dgm:t>
        <a:bodyPr/>
        <a:lstStyle/>
        <a:p>
          <a:endParaRPr lang="en-US" sz="2000" b="1"/>
        </a:p>
      </dgm:t>
    </dgm:pt>
    <dgm:pt modelId="{342405B0-615A-4BFC-80FD-AFD437F2BBCC}" type="sibTrans" cxnId="{06CBD6DB-39CB-452B-A694-AA44EFEE7221}">
      <dgm:prSet/>
      <dgm:spPr/>
      <dgm:t>
        <a:bodyPr/>
        <a:lstStyle/>
        <a:p>
          <a:endParaRPr lang="en-US" sz="2000" b="1"/>
        </a:p>
      </dgm:t>
    </dgm:pt>
    <dgm:pt modelId="{A4669369-3556-4AD4-8CBB-99F23DA4C51E}">
      <dgm:prSet phldrT="[Text]" custT="1"/>
      <dgm:spPr/>
      <dgm:t>
        <a:bodyPr/>
        <a:lstStyle/>
        <a:p>
          <a:r>
            <a:rPr lang="en-US" sz="2000" b="1" dirty="0" smtClean="0">
              <a:latin typeface="Consolas" panose="020B0609020204030204" pitchFamily="49" charset="0"/>
            </a:rPr>
            <a:t>Groups</a:t>
          </a:r>
          <a:endParaRPr lang="en-US" sz="2000" b="1" dirty="0"/>
        </a:p>
      </dgm:t>
    </dgm:pt>
    <dgm:pt modelId="{8E184B47-BF84-4747-935A-EF8ACF383B2A}" type="parTrans" cxnId="{B9639A93-2C0D-4FEF-AB1F-1D9F35281277}">
      <dgm:prSet/>
      <dgm:spPr/>
      <dgm:t>
        <a:bodyPr/>
        <a:lstStyle/>
        <a:p>
          <a:endParaRPr lang="en-US" sz="2000" b="1"/>
        </a:p>
      </dgm:t>
    </dgm:pt>
    <dgm:pt modelId="{5AB4C08B-C318-42FC-86EA-D6858929D936}" type="sibTrans" cxnId="{B9639A93-2C0D-4FEF-AB1F-1D9F35281277}">
      <dgm:prSet/>
      <dgm:spPr/>
      <dgm:t>
        <a:bodyPr/>
        <a:lstStyle/>
        <a:p>
          <a:endParaRPr lang="en-US" sz="2000" b="1"/>
        </a:p>
      </dgm:t>
    </dgm:pt>
    <dgm:pt modelId="{50C74955-C1BB-4738-AF2D-9D039CC9ABB9}">
      <dgm:prSet phldrT="[Text]" custT="1"/>
      <dgm:spPr/>
      <dgm:t>
        <a:bodyPr/>
        <a:lstStyle/>
        <a:p>
          <a:r>
            <a:rPr lang="en-US" sz="2000" b="1" dirty="0" smtClean="0">
              <a:latin typeface="Consolas" panose="020B0609020204030204" pitchFamily="49" charset="0"/>
            </a:rPr>
            <a:t>Social Institutions</a:t>
          </a:r>
          <a:endParaRPr lang="en-US" sz="2000" b="1" dirty="0"/>
        </a:p>
      </dgm:t>
    </dgm:pt>
    <dgm:pt modelId="{616A7BCD-D3CA-4F93-BE68-C1E150AC0AC3}" type="parTrans" cxnId="{84457B73-1461-4CB9-A5D7-B814603E2A27}">
      <dgm:prSet/>
      <dgm:spPr/>
      <dgm:t>
        <a:bodyPr/>
        <a:lstStyle/>
        <a:p>
          <a:endParaRPr lang="en-US" sz="2000" b="1"/>
        </a:p>
      </dgm:t>
    </dgm:pt>
    <dgm:pt modelId="{A366210D-C5DB-4BBF-AAFF-95A580888D7E}" type="sibTrans" cxnId="{84457B73-1461-4CB9-A5D7-B814603E2A27}">
      <dgm:prSet/>
      <dgm:spPr/>
      <dgm:t>
        <a:bodyPr/>
        <a:lstStyle/>
        <a:p>
          <a:endParaRPr lang="en-US" sz="2000" b="1"/>
        </a:p>
      </dgm:t>
    </dgm:pt>
    <dgm:pt modelId="{639B63E6-E6BB-422F-8BE9-CA808C59B071}" type="pres">
      <dgm:prSet presAssocID="{D2104EE5-63DD-4EB6-9BAE-1AB738282655}" presName="diagram" presStyleCnt="0">
        <dgm:presLayoutVars>
          <dgm:dir/>
          <dgm:resizeHandles val="exact"/>
        </dgm:presLayoutVars>
      </dgm:prSet>
      <dgm:spPr/>
      <dgm:t>
        <a:bodyPr/>
        <a:lstStyle/>
        <a:p>
          <a:endParaRPr lang="en-US"/>
        </a:p>
      </dgm:t>
    </dgm:pt>
    <dgm:pt modelId="{742EDB7D-3453-4BA0-9C20-A2B728C12DFE}" type="pres">
      <dgm:prSet presAssocID="{A473F0FC-638B-4370-9571-B22F04652EA5}" presName="node" presStyleLbl="node1" presStyleIdx="0" presStyleCnt="6" custScaleX="82923">
        <dgm:presLayoutVars>
          <dgm:bulletEnabled val="1"/>
        </dgm:presLayoutVars>
      </dgm:prSet>
      <dgm:spPr/>
      <dgm:t>
        <a:bodyPr/>
        <a:lstStyle/>
        <a:p>
          <a:endParaRPr lang="en-US"/>
        </a:p>
      </dgm:t>
    </dgm:pt>
    <dgm:pt modelId="{E4704F8E-6778-4AAB-8B92-B3406888DEB3}" type="pres">
      <dgm:prSet presAssocID="{FE811C91-786C-40C5-8BF8-A59B1A142F27}" presName="sibTrans" presStyleCnt="0"/>
      <dgm:spPr/>
      <dgm:t>
        <a:bodyPr/>
        <a:lstStyle/>
        <a:p>
          <a:endParaRPr lang="en-US"/>
        </a:p>
      </dgm:t>
    </dgm:pt>
    <dgm:pt modelId="{8F70FAE6-35F1-4140-A8BA-B6F5C3002E03}" type="pres">
      <dgm:prSet presAssocID="{4849D037-FDAE-487C-A88D-E5DC757663BC}" presName="node" presStyleLbl="node1" presStyleIdx="1" presStyleCnt="6" custScaleX="90416">
        <dgm:presLayoutVars>
          <dgm:bulletEnabled val="1"/>
        </dgm:presLayoutVars>
      </dgm:prSet>
      <dgm:spPr/>
      <dgm:t>
        <a:bodyPr/>
        <a:lstStyle/>
        <a:p>
          <a:endParaRPr lang="en-US"/>
        </a:p>
      </dgm:t>
    </dgm:pt>
    <dgm:pt modelId="{4F80E831-6A0D-4B8E-99FC-42298AB9531C}" type="pres">
      <dgm:prSet presAssocID="{E42BAE8D-5CEF-487F-B4B4-C93A09EB293C}" presName="sibTrans" presStyleCnt="0"/>
      <dgm:spPr/>
      <dgm:t>
        <a:bodyPr/>
        <a:lstStyle/>
        <a:p>
          <a:endParaRPr lang="en-US"/>
        </a:p>
      </dgm:t>
    </dgm:pt>
    <dgm:pt modelId="{19C7CAC7-0853-4830-83E5-E494BB1FE4E1}" type="pres">
      <dgm:prSet presAssocID="{2228C1C2-2CBA-4A06-982D-CE64BBD8719E}" presName="node" presStyleLbl="node1" presStyleIdx="2" presStyleCnt="6">
        <dgm:presLayoutVars>
          <dgm:bulletEnabled val="1"/>
        </dgm:presLayoutVars>
      </dgm:prSet>
      <dgm:spPr/>
      <dgm:t>
        <a:bodyPr/>
        <a:lstStyle/>
        <a:p>
          <a:endParaRPr lang="en-US"/>
        </a:p>
      </dgm:t>
    </dgm:pt>
    <dgm:pt modelId="{D3B8F3BC-48E9-4426-B9B1-40B843A4F2BF}" type="pres">
      <dgm:prSet presAssocID="{87C78BCC-1A16-46CB-8DB0-4B835C87D2DD}" presName="sibTrans" presStyleCnt="0"/>
      <dgm:spPr/>
      <dgm:t>
        <a:bodyPr/>
        <a:lstStyle/>
        <a:p>
          <a:endParaRPr lang="en-US"/>
        </a:p>
      </dgm:t>
    </dgm:pt>
    <dgm:pt modelId="{8D895278-7F75-4928-A1B4-FCE25087E38B}" type="pres">
      <dgm:prSet presAssocID="{C9B8454F-033F-4DBD-ADA4-3FED1E1431BE}" presName="node" presStyleLbl="node1" presStyleIdx="3" presStyleCnt="6" custScaleX="68334">
        <dgm:presLayoutVars>
          <dgm:bulletEnabled val="1"/>
        </dgm:presLayoutVars>
      </dgm:prSet>
      <dgm:spPr/>
      <dgm:t>
        <a:bodyPr/>
        <a:lstStyle/>
        <a:p>
          <a:endParaRPr lang="en-US"/>
        </a:p>
      </dgm:t>
    </dgm:pt>
    <dgm:pt modelId="{7C303D02-A7B2-46AD-A698-6BB6A783C310}" type="pres">
      <dgm:prSet presAssocID="{342405B0-615A-4BFC-80FD-AFD437F2BBCC}" presName="sibTrans" presStyleCnt="0"/>
      <dgm:spPr/>
      <dgm:t>
        <a:bodyPr/>
        <a:lstStyle/>
        <a:p>
          <a:endParaRPr lang="en-US"/>
        </a:p>
      </dgm:t>
    </dgm:pt>
    <dgm:pt modelId="{3FCF3B03-2B90-4C89-B160-8017C6713F36}" type="pres">
      <dgm:prSet presAssocID="{A4669369-3556-4AD4-8CBB-99F23DA4C51E}" presName="node" presStyleLbl="node1" presStyleIdx="4" presStyleCnt="6" custScaleX="64065">
        <dgm:presLayoutVars>
          <dgm:bulletEnabled val="1"/>
        </dgm:presLayoutVars>
      </dgm:prSet>
      <dgm:spPr/>
      <dgm:t>
        <a:bodyPr/>
        <a:lstStyle/>
        <a:p>
          <a:endParaRPr lang="en-US"/>
        </a:p>
      </dgm:t>
    </dgm:pt>
    <dgm:pt modelId="{999D1A22-9504-4F63-B858-63525D26011B}" type="pres">
      <dgm:prSet presAssocID="{5AB4C08B-C318-42FC-86EA-D6858929D936}" presName="sibTrans" presStyleCnt="0"/>
      <dgm:spPr/>
      <dgm:t>
        <a:bodyPr/>
        <a:lstStyle/>
        <a:p>
          <a:endParaRPr lang="en-US"/>
        </a:p>
      </dgm:t>
    </dgm:pt>
    <dgm:pt modelId="{B5657011-F011-4B54-9C7F-149CCDAF22CC}" type="pres">
      <dgm:prSet presAssocID="{50C74955-C1BB-4738-AF2D-9D039CC9ABB9}" presName="node" presStyleLbl="node1" presStyleIdx="5" presStyleCnt="6">
        <dgm:presLayoutVars>
          <dgm:bulletEnabled val="1"/>
        </dgm:presLayoutVars>
      </dgm:prSet>
      <dgm:spPr/>
      <dgm:t>
        <a:bodyPr/>
        <a:lstStyle/>
        <a:p>
          <a:endParaRPr lang="en-US"/>
        </a:p>
      </dgm:t>
    </dgm:pt>
  </dgm:ptLst>
  <dgm:cxnLst>
    <dgm:cxn modelId="{996D15E4-AEF2-46DA-B824-72CD9113217E}" type="presOf" srcId="{A473F0FC-638B-4370-9571-B22F04652EA5}" destId="{742EDB7D-3453-4BA0-9C20-A2B728C12DFE}" srcOrd="0" destOrd="0" presId="urn:microsoft.com/office/officeart/2005/8/layout/default"/>
    <dgm:cxn modelId="{B9639A93-2C0D-4FEF-AB1F-1D9F35281277}" srcId="{D2104EE5-63DD-4EB6-9BAE-1AB738282655}" destId="{A4669369-3556-4AD4-8CBB-99F23DA4C51E}" srcOrd="4" destOrd="0" parTransId="{8E184B47-BF84-4747-935A-EF8ACF383B2A}" sibTransId="{5AB4C08B-C318-42FC-86EA-D6858929D936}"/>
    <dgm:cxn modelId="{537EF76B-F5B6-44B1-A202-58F712E8E5AD}" type="presOf" srcId="{A4669369-3556-4AD4-8CBB-99F23DA4C51E}" destId="{3FCF3B03-2B90-4C89-B160-8017C6713F36}" srcOrd="0" destOrd="0" presId="urn:microsoft.com/office/officeart/2005/8/layout/default"/>
    <dgm:cxn modelId="{FF83A9C3-88FA-4DE5-80EF-853B3F01DEDA}" type="presOf" srcId="{D2104EE5-63DD-4EB6-9BAE-1AB738282655}" destId="{639B63E6-E6BB-422F-8BE9-CA808C59B071}" srcOrd="0" destOrd="0" presId="urn:microsoft.com/office/officeart/2005/8/layout/default"/>
    <dgm:cxn modelId="{0B0EB5C7-890F-4E20-9E6E-3121E3F7C018}" type="presOf" srcId="{2228C1C2-2CBA-4A06-982D-CE64BBD8719E}" destId="{19C7CAC7-0853-4830-83E5-E494BB1FE4E1}" srcOrd="0" destOrd="0" presId="urn:microsoft.com/office/officeart/2005/8/layout/default"/>
    <dgm:cxn modelId="{B2ACF3FF-82F3-494D-A555-07EA4EFA5C74}" srcId="{D2104EE5-63DD-4EB6-9BAE-1AB738282655}" destId="{2228C1C2-2CBA-4A06-982D-CE64BBD8719E}" srcOrd="2" destOrd="0" parTransId="{A0227AF1-57E7-41BE-953A-04729350D3B3}" sibTransId="{87C78BCC-1A16-46CB-8DB0-4B835C87D2DD}"/>
    <dgm:cxn modelId="{7CB72B1A-CEFD-464E-9A93-C643227E1E45}" srcId="{D2104EE5-63DD-4EB6-9BAE-1AB738282655}" destId="{4849D037-FDAE-487C-A88D-E5DC757663BC}" srcOrd="1" destOrd="0" parTransId="{5054718D-F085-46AF-AFA1-E8FF292D43D3}" sibTransId="{E42BAE8D-5CEF-487F-B4B4-C93A09EB293C}"/>
    <dgm:cxn modelId="{36AA40F9-3C0D-4C2A-AB47-CD7AE76A722D}" srcId="{D2104EE5-63DD-4EB6-9BAE-1AB738282655}" destId="{A473F0FC-638B-4370-9571-B22F04652EA5}" srcOrd="0" destOrd="0" parTransId="{4D4B1834-A220-4E96-8CC0-FE1559CD2144}" sibTransId="{FE811C91-786C-40C5-8BF8-A59B1A142F27}"/>
    <dgm:cxn modelId="{84457B73-1461-4CB9-A5D7-B814603E2A27}" srcId="{D2104EE5-63DD-4EB6-9BAE-1AB738282655}" destId="{50C74955-C1BB-4738-AF2D-9D039CC9ABB9}" srcOrd="5" destOrd="0" parTransId="{616A7BCD-D3CA-4F93-BE68-C1E150AC0AC3}" sibTransId="{A366210D-C5DB-4BBF-AAFF-95A580888D7E}"/>
    <dgm:cxn modelId="{1057D3EF-4187-433E-909A-0DA693C19F03}" type="presOf" srcId="{C9B8454F-033F-4DBD-ADA4-3FED1E1431BE}" destId="{8D895278-7F75-4928-A1B4-FCE25087E38B}" srcOrd="0" destOrd="0" presId="urn:microsoft.com/office/officeart/2005/8/layout/default"/>
    <dgm:cxn modelId="{06CBD6DB-39CB-452B-A694-AA44EFEE7221}" srcId="{D2104EE5-63DD-4EB6-9BAE-1AB738282655}" destId="{C9B8454F-033F-4DBD-ADA4-3FED1E1431BE}" srcOrd="3" destOrd="0" parTransId="{903B47C5-4794-4E15-B5AB-DF8655D23006}" sibTransId="{342405B0-615A-4BFC-80FD-AFD437F2BBCC}"/>
    <dgm:cxn modelId="{B6143740-A970-4192-8313-C86BB8592B6C}" type="presOf" srcId="{4849D037-FDAE-487C-A88D-E5DC757663BC}" destId="{8F70FAE6-35F1-4140-A8BA-B6F5C3002E03}" srcOrd="0" destOrd="0" presId="urn:microsoft.com/office/officeart/2005/8/layout/default"/>
    <dgm:cxn modelId="{068A6B8A-C98A-4E05-8A51-AC6C0F424789}" type="presOf" srcId="{50C74955-C1BB-4738-AF2D-9D039CC9ABB9}" destId="{B5657011-F011-4B54-9C7F-149CCDAF22CC}" srcOrd="0" destOrd="0" presId="urn:microsoft.com/office/officeart/2005/8/layout/default"/>
    <dgm:cxn modelId="{AE1F15D2-1CCF-4F85-AB30-4AD267ACC806}" type="presParOf" srcId="{639B63E6-E6BB-422F-8BE9-CA808C59B071}" destId="{742EDB7D-3453-4BA0-9C20-A2B728C12DFE}" srcOrd="0" destOrd="0" presId="urn:microsoft.com/office/officeart/2005/8/layout/default"/>
    <dgm:cxn modelId="{7469F36D-9E23-4F30-84B9-42345D5E50A3}" type="presParOf" srcId="{639B63E6-E6BB-422F-8BE9-CA808C59B071}" destId="{E4704F8E-6778-4AAB-8B92-B3406888DEB3}" srcOrd="1" destOrd="0" presId="urn:microsoft.com/office/officeart/2005/8/layout/default"/>
    <dgm:cxn modelId="{006F0F69-F5C1-40C5-B343-568C59A03E8E}" type="presParOf" srcId="{639B63E6-E6BB-422F-8BE9-CA808C59B071}" destId="{8F70FAE6-35F1-4140-A8BA-B6F5C3002E03}" srcOrd="2" destOrd="0" presId="urn:microsoft.com/office/officeart/2005/8/layout/default"/>
    <dgm:cxn modelId="{0369F6BE-D586-4139-8385-6C545F3F84FA}" type="presParOf" srcId="{639B63E6-E6BB-422F-8BE9-CA808C59B071}" destId="{4F80E831-6A0D-4B8E-99FC-42298AB9531C}" srcOrd="3" destOrd="0" presId="urn:microsoft.com/office/officeart/2005/8/layout/default"/>
    <dgm:cxn modelId="{3C43CAD6-FC8F-426C-868E-2A0475F7D85D}" type="presParOf" srcId="{639B63E6-E6BB-422F-8BE9-CA808C59B071}" destId="{19C7CAC7-0853-4830-83E5-E494BB1FE4E1}" srcOrd="4" destOrd="0" presId="urn:microsoft.com/office/officeart/2005/8/layout/default"/>
    <dgm:cxn modelId="{ED59199B-BFFF-4755-9210-FD186430CF26}" type="presParOf" srcId="{639B63E6-E6BB-422F-8BE9-CA808C59B071}" destId="{D3B8F3BC-48E9-4426-B9B1-40B843A4F2BF}" srcOrd="5" destOrd="0" presId="urn:microsoft.com/office/officeart/2005/8/layout/default"/>
    <dgm:cxn modelId="{A6DE4D2F-439F-4E5C-9461-82BFE7BCF1CB}" type="presParOf" srcId="{639B63E6-E6BB-422F-8BE9-CA808C59B071}" destId="{8D895278-7F75-4928-A1B4-FCE25087E38B}" srcOrd="6" destOrd="0" presId="urn:microsoft.com/office/officeart/2005/8/layout/default"/>
    <dgm:cxn modelId="{66FE8B26-0A99-40AC-8E26-CF0CDA391DD9}" type="presParOf" srcId="{639B63E6-E6BB-422F-8BE9-CA808C59B071}" destId="{7C303D02-A7B2-46AD-A698-6BB6A783C310}" srcOrd="7" destOrd="0" presId="urn:microsoft.com/office/officeart/2005/8/layout/default"/>
    <dgm:cxn modelId="{2DF1B607-E98B-4526-94AB-70C6DFEE9AB0}" type="presParOf" srcId="{639B63E6-E6BB-422F-8BE9-CA808C59B071}" destId="{3FCF3B03-2B90-4C89-B160-8017C6713F36}" srcOrd="8" destOrd="0" presId="urn:microsoft.com/office/officeart/2005/8/layout/default"/>
    <dgm:cxn modelId="{90C7D255-4E59-4019-BF31-68019940300D}" type="presParOf" srcId="{639B63E6-E6BB-422F-8BE9-CA808C59B071}" destId="{999D1A22-9504-4F63-B858-63525D26011B}" srcOrd="9" destOrd="0" presId="urn:microsoft.com/office/officeart/2005/8/layout/default"/>
    <dgm:cxn modelId="{1BF8A6F0-5C73-4CCF-9319-8FE9996280BE}" type="presParOf" srcId="{639B63E6-E6BB-422F-8BE9-CA808C59B071}" destId="{B5657011-F011-4B54-9C7F-149CCDAF22CC}" srcOrd="1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EAFB144-E9F7-452A-AF28-F36A0509EFF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C80601-E28C-4D83-BAC8-85AC93FD96EA}">
      <dgm:prSet custT="1"/>
      <dgm:spPr/>
      <dgm:t>
        <a:bodyPr/>
        <a:lstStyle/>
        <a:p>
          <a:pPr algn="ctr"/>
          <a:r>
            <a:rPr lang="en-US" sz="2000" dirty="0" smtClean="0">
              <a:latin typeface="Consolas" panose="020B0609020204030204" pitchFamily="49" charset="0"/>
            </a:rPr>
            <a:t>Social structure guides people’s behaviors. The major components of social structure include:</a:t>
          </a:r>
          <a:endParaRPr lang="en-US" sz="2000" dirty="0"/>
        </a:p>
      </dgm:t>
    </dgm:pt>
    <dgm:pt modelId="{D4E4013F-65DF-43FD-A211-4C9F296AE91C}" type="parTrans" cxnId="{12DD411B-F64B-492E-B681-489A41A84969}">
      <dgm:prSet/>
      <dgm:spPr/>
      <dgm:t>
        <a:bodyPr/>
        <a:lstStyle/>
        <a:p>
          <a:pPr algn="ctr"/>
          <a:endParaRPr lang="en-US" sz="2000"/>
        </a:p>
      </dgm:t>
    </dgm:pt>
    <dgm:pt modelId="{41813B2B-C2C2-48EE-A3AC-3CBF0374883B}" type="sibTrans" cxnId="{12DD411B-F64B-492E-B681-489A41A84969}">
      <dgm:prSet/>
      <dgm:spPr/>
      <dgm:t>
        <a:bodyPr/>
        <a:lstStyle/>
        <a:p>
          <a:pPr algn="ctr"/>
          <a:endParaRPr lang="en-US" sz="2000"/>
        </a:p>
      </dgm:t>
    </dgm:pt>
    <dgm:pt modelId="{6208EDAD-F264-4450-881A-A1536C783551}" type="pres">
      <dgm:prSet presAssocID="{FEAFB144-E9F7-452A-AF28-F36A0509EFF6}" presName="vert0" presStyleCnt="0">
        <dgm:presLayoutVars>
          <dgm:dir/>
          <dgm:animOne val="branch"/>
          <dgm:animLvl val="lvl"/>
        </dgm:presLayoutVars>
      </dgm:prSet>
      <dgm:spPr/>
      <dgm:t>
        <a:bodyPr/>
        <a:lstStyle/>
        <a:p>
          <a:endParaRPr lang="en-US"/>
        </a:p>
      </dgm:t>
    </dgm:pt>
    <dgm:pt modelId="{ABB19623-F4DF-4066-BB15-2396DC67D19D}" type="pres">
      <dgm:prSet presAssocID="{1FC80601-E28C-4D83-BAC8-85AC93FD96EA}" presName="thickLine" presStyleLbl="alignNode1" presStyleIdx="0" presStyleCnt="1"/>
      <dgm:spPr/>
    </dgm:pt>
    <dgm:pt modelId="{C4D7355A-82D8-497E-A4C7-739231579B81}" type="pres">
      <dgm:prSet presAssocID="{1FC80601-E28C-4D83-BAC8-85AC93FD96EA}" presName="horz1" presStyleCnt="0"/>
      <dgm:spPr/>
    </dgm:pt>
    <dgm:pt modelId="{324AFD59-82BD-4642-82E0-B3E8A3F45DA4}" type="pres">
      <dgm:prSet presAssocID="{1FC80601-E28C-4D83-BAC8-85AC93FD96EA}" presName="tx1" presStyleLbl="revTx" presStyleIdx="0" presStyleCnt="1" custScaleY="69706"/>
      <dgm:spPr/>
      <dgm:t>
        <a:bodyPr/>
        <a:lstStyle/>
        <a:p>
          <a:endParaRPr lang="en-US"/>
        </a:p>
      </dgm:t>
    </dgm:pt>
    <dgm:pt modelId="{C351B0C9-7F74-449E-AAE1-5625462A5CF1}" type="pres">
      <dgm:prSet presAssocID="{1FC80601-E28C-4D83-BAC8-85AC93FD96EA}" presName="vert1" presStyleCnt="0"/>
      <dgm:spPr/>
    </dgm:pt>
  </dgm:ptLst>
  <dgm:cxnLst>
    <dgm:cxn modelId="{6D8F465D-3238-4699-83ED-8EA76D4C9A25}" type="presOf" srcId="{FEAFB144-E9F7-452A-AF28-F36A0509EFF6}" destId="{6208EDAD-F264-4450-881A-A1536C783551}" srcOrd="0" destOrd="0" presId="urn:microsoft.com/office/officeart/2008/layout/LinedList"/>
    <dgm:cxn modelId="{60B532BB-6185-4964-BFED-0E62EFE0D0B6}" type="presOf" srcId="{1FC80601-E28C-4D83-BAC8-85AC93FD96EA}" destId="{324AFD59-82BD-4642-82E0-B3E8A3F45DA4}" srcOrd="0" destOrd="0" presId="urn:microsoft.com/office/officeart/2008/layout/LinedList"/>
    <dgm:cxn modelId="{12DD411B-F64B-492E-B681-489A41A84969}" srcId="{FEAFB144-E9F7-452A-AF28-F36A0509EFF6}" destId="{1FC80601-E28C-4D83-BAC8-85AC93FD96EA}" srcOrd="0" destOrd="0" parTransId="{D4E4013F-65DF-43FD-A211-4C9F296AE91C}" sibTransId="{41813B2B-C2C2-48EE-A3AC-3CBF0374883B}"/>
    <dgm:cxn modelId="{577C1D82-4F2F-4BCA-89A9-A3E3E54DC9EE}" type="presParOf" srcId="{6208EDAD-F264-4450-881A-A1536C783551}" destId="{ABB19623-F4DF-4066-BB15-2396DC67D19D}" srcOrd="0" destOrd="0" presId="urn:microsoft.com/office/officeart/2008/layout/LinedList"/>
    <dgm:cxn modelId="{328569C0-1C1B-4030-91E2-D6C13858462C}" type="presParOf" srcId="{6208EDAD-F264-4450-881A-A1536C783551}" destId="{C4D7355A-82D8-497E-A4C7-739231579B81}" srcOrd="1" destOrd="0" presId="urn:microsoft.com/office/officeart/2008/layout/LinedList"/>
    <dgm:cxn modelId="{42A3016C-B61A-4621-8033-424656ECAF6B}" type="presParOf" srcId="{C4D7355A-82D8-497E-A4C7-739231579B81}" destId="{324AFD59-82BD-4642-82E0-B3E8A3F45DA4}" srcOrd="0" destOrd="0" presId="urn:microsoft.com/office/officeart/2008/layout/LinedList"/>
    <dgm:cxn modelId="{99652775-1166-4C45-B12B-CC08A86FB063}" type="presParOf" srcId="{C4D7355A-82D8-497E-A4C7-739231579B81}" destId="{C351B0C9-7F74-449E-AAE1-5625462A5CF1}"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A9A6627-8C50-4042-946F-6F7CA988AF0D}"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3004864B-A28E-4272-9699-E45CFAA3B4C4}">
      <dgm:prSet phldrT="[Text]" custT="1"/>
      <dgm:spPr/>
      <dgm:t>
        <a:bodyPr/>
        <a:lstStyle/>
        <a:p>
          <a:r>
            <a:rPr lang="en-US" sz="1200" b="1" dirty="0" smtClean="0">
              <a:latin typeface="Consolas" panose="020B0609020204030204" pitchFamily="49" charset="0"/>
            </a:rPr>
            <a:t>Social Structure</a:t>
          </a:r>
          <a:endParaRPr lang="en-US" sz="1200" b="1" dirty="0">
            <a:latin typeface="Consolas" panose="020B0609020204030204" pitchFamily="49" charset="0"/>
          </a:endParaRPr>
        </a:p>
      </dgm:t>
    </dgm:pt>
    <dgm:pt modelId="{340B7786-A397-48B3-A447-5854580124A3}" type="parTrans" cxnId="{9E01E9B1-00FB-4F8F-A84E-ED44707DCC09}">
      <dgm:prSet/>
      <dgm:spPr/>
      <dgm:t>
        <a:bodyPr/>
        <a:lstStyle/>
        <a:p>
          <a:endParaRPr lang="en-US" sz="2000" b="1">
            <a:latin typeface="Consolas" panose="020B0609020204030204" pitchFamily="49" charset="0"/>
          </a:endParaRPr>
        </a:p>
      </dgm:t>
    </dgm:pt>
    <dgm:pt modelId="{A49EA674-91FD-499E-BC0E-6D481D65D03C}" type="sibTrans" cxnId="{9E01E9B1-00FB-4F8F-A84E-ED44707DCC09}">
      <dgm:prSet/>
      <dgm:spPr/>
      <dgm:t>
        <a:bodyPr/>
        <a:lstStyle/>
        <a:p>
          <a:endParaRPr lang="en-US" sz="2000" b="1">
            <a:latin typeface="Consolas" panose="020B0609020204030204" pitchFamily="49" charset="0"/>
          </a:endParaRPr>
        </a:p>
      </dgm:t>
    </dgm:pt>
    <dgm:pt modelId="{A59B2176-CE2D-4D8E-BCE7-617ADA44E7D6}" type="asst">
      <dgm:prSet phldrT="[Text]" custT="1"/>
      <dgm:spPr/>
      <dgm:t>
        <a:bodyPr/>
        <a:lstStyle/>
        <a:p>
          <a:r>
            <a:rPr lang="en-US" sz="1200" b="1" dirty="0" smtClean="0">
              <a:latin typeface="Consolas" panose="020B0609020204030204" pitchFamily="49" charset="0"/>
            </a:rPr>
            <a:t>Statuses</a:t>
          </a:r>
          <a:endParaRPr lang="en-US" sz="1200" b="1" dirty="0">
            <a:latin typeface="Consolas" panose="020B0609020204030204" pitchFamily="49" charset="0"/>
          </a:endParaRPr>
        </a:p>
      </dgm:t>
    </dgm:pt>
    <dgm:pt modelId="{753B0DD3-76FB-4C57-9F8C-7EC2D93E5278}" type="parTrans" cxnId="{1AFC651E-4159-4427-A191-992F29B042D9}">
      <dgm:prSet/>
      <dgm:spPr/>
      <dgm:t>
        <a:bodyPr/>
        <a:lstStyle/>
        <a:p>
          <a:endParaRPr lang="en-US" sz="2000" b="1">
            <a:latin typeface="Consolas" panose="020B0609020204030204" pitchFamily="49" charset="0"/>
          </a:endParaRPr>
        </a:p>
      </dgm:t>
    </dgm:pt>
    <dgm:pt modelId="{0348B343-1851-47CA-80BF-DF7DA474B03D}" type="sibTrans" cxnId="{1AFC651E-4159-4427-A191-992F29B042D9}">
      <dgm:prSet/>
      <dgm:spPr/>
      <dgm:t>
        <a:bodyPr/>
        <a:lstStyle/>
        <a:p>
          <a:endParaRPr lang="en-US" sz="2000" b="1">
            <a:latin typeface="Consolas" panose="020B0609020204030204" pitchFamily="49" charset="0"/>
          </a:endParaRPr>
        </a:p>
      </dgm:t>
    </dgm:pt>
    <dgm:pt modelId="{55897B28-4702-443F-BD85-46CE1E6AFE73}">
      <dgm:prSet phldrT="[Text]" custT="1"/>
      <dgm:spPr/>
      <dgm:t>
        <a:bodyPr/>
        <a:lstStyle/>
        <a:p>
          <a:r>
            <a:rPr lang="en-US" sz="1200" b="1" dirty="0" smtClean="0">
              <a:latin typeface="Consolas" panose="020B0609020204030204" pitchFamily="49" charset="0"/>
            </a:rPr>
            <a:t>Roles</a:t>
          </a:r>
          <a:endParaRPr lang="en-US" sz="1200" b="1" dirty="0">
            <a:latin typeface="Consolas" panose="020B0609020204030204" pitchFamily="49" charset="0"/>
          </a:endParaRPr>
        </a:p>
      </dgm:t>
    </dgm:pt>
    <dgm:pt modelId="{2862A713-3B63-4334-AC23-9A0753B60329}" type="parTrans" cxnId="{BC4B798E-A409-41AE-BC19-F65749E7A1DC}">
      <dgm:prSet/>
      <dgm:spPr/>
      <dgm:t>
        <a:bodyPr/>
        <a:lstStyle/>
        <a:p>
          <a:endParaRPr lang="en-US" sz="2000" b="1">
            <a:latin typeface="Consolas" panose="020B0609020204030204" pitchFamily="49" charset="0"/>
          </a:endParaRPr>
        </a:p>
      </dgm:t>
    </dgm:pt>
    <dgm:pt modelId="{91DDF6B0-2549-4335-9E89-835F1108A70C}" type="sibTrans" cxnId="{BC4B798E-A409-41AE-BC19-F65749E7A1DC}">
      <dgm:prSet/>
      <dgm:spPr/>
      <dgm:t>
        <a:bodyPr/>
        <a:lstStyle/>
        <a:p>
          <a:endParaRPr lang="en-US" sz="2000" b="1">
            <a:latin typeface="Consolas" panose="020B0609020204030204" pitchFamily="49" charset="0"/>
          </a:endParaRPr>
        </a:p>
      </dgm:t>
    </dgm:pt>
    <dgm:pt modelId="{C3C81BAD-EF58-4424-AB42-08C439D635A8}">
      <dgm:prSet phldrT="[Text]" custT="1"/>
      <dgm:spPr/>
      <dgm:t>
        <a:bodyPr/>
        <a:lstStyle/>
        <a:p>
          <a:r>
            <a:rPr lang="en-US" sz="1200" b="1" dirty="0" smtClean="0">
              <a:latin typeface="Consolas" panose="020B0609020204030204" pitchFamily="49" charset="0"/>
            </a:rPr>
            <a:t>Expectation</a:t>
          </a:r>
          <a:endParaRPr lang="en-US" sz="1200" b="1" dirty="0">
            <a:latin typeface="Consolas" panose="020B0609020204030204" pitchFamily="49" charset="0"/>
          </a:endParaRPr>
        </a:p>
      </dgm:t>
    </dgm:pt>
    <dgm:pt modelId="{014DE339-528C-4AA0-BF59-E4D65F8A21D6}" type="parTrans" cxnId="{A6E4203F-4C67-4E5E-9848-C300BA1C4299}">
      <dgm:prSet/>
      <dgm:spPr/>
      <dgm:t>
        <a:bodyPr/>
        <a:lstStyle/>
        <a:p>
          <a:endParaRPr lang="en-US" sz="2000" b="1">
            <a:latin typeface="Consolas" panose="020B0609020204030204" pitchFamily="49" charset="0"/>
          </a:endParaRPr>
        </a:p>
      </dgm:t>
    </dgm:pt>
    <dgm:pt modelId="{5F71DE9C-4C8D-460B-AE0D-CD44A57AC5CC}" type="sibTrans" cxnId="{A6E4203F-4C67-4E5E-9848-C300BA1C4299}">
      <dgm:prSet/>
      <dgm:spPr/>
      <dgm:t>
        <a:bodyPr/>
        <a:lstStyle/>
        <a:p>
          <a:endParaRPr lang="en-US" sz="2000" b="1">
            <a:latin typeface="Consolas" panose="020B0609020204030204" pitchFamily="49" charset="0"/>
          </a:endParaRPr>
        </a:p>
      </dgm:t>
    </dgm:pt>
    <dgm:pt modelId="{7596502A-159D-4CE9-B82C-3445A24DA924}" type="asst">
      <dgm:prSet phldrT="[Text]" custT="1"/>
      <dgm:spPr/>
      <dgm:t>
        <a:bodyPr/>
        <a:lstStyle/>
        <a:p>
          <a:r>
            <a:rPr lang="en-US" sz="1200" b="1" dirty="0" smtClean="0">
              <a:latin typeface="Consolas" panose="020B0609020204030204" pitchFamily="49" charset="0"/>
            </a:rPr>
            <a:t>Ascribed</a:t>
          </a:r>
          <a:endParaRPr lang="en-US" sz="1200" b="1" dirty="0">
            <a:latin typeface="Consolas" panose="020B0609020204030204" pitchFamily="49" charset="0"/>
          </a:endParaRPr>
        </a:p>
      </dgm:t>
    </dgm:pt>
    <dgm:pt modelId="{1D9E9EFB-B86F-48E3-8A2C-936B7C3CE734}" type="parTrans" cxnId="{442A17D5-8937-484F-BCB7-8F1A674F3A30}">
      <dgm:prSet/>
      <dgm:spPr/>
      <dgm:t>
        <a:bodyPr/>
        <a:lstStyle/>
        <a:p>
          <a:endParaRPr lang="en-US" sz="2000" b="1">
            <a:latin typeface="Consolas" panose="020B0609020204030204" pitchFamily="49" charset="0"/>
          </a:endParaRPr>
        </a:p>
      </dgm:t>
    </dgm:pt>
    <dgm:pt modelId="{5101E268-A0B5-430D-B88C-B3907FBC988B}" type="sibTrans" cxnId="{442A17D5-8937-484F-BCB7-8F1A674F3A30}">
      <dgm:prSet/>
      <dgm:spPr/>
      <dgm:t>
        <a:bodyPr/>
        <a:lstStyle/>
        <a:p>
          <a:endParaRPr lang="en-US" sz="2000" b="1">
            <a:latin typeface="Consolas" panose="020B0609020204030204" pitchFamily="49" charset="0"/>
          </a:endParaRPr>
        </a:p>
      </dgm:t>
    </dgm:pt>
    <dgm:pt modelId="{98A0C441-4FC4-441D-AC46-7EEC04A2891E}" type="asst">
      <dgm:prSet phldrT="[Text]" custT="1"/>
      <dgm:spPr/>
      <dgm:t>
        <a:bodyPr/>
        <a:lstStyle/>
        <a:p>
          <a:r>
            <a:rPr lang="en-US" sz="1200" b="1" dirty="0" smtClean="0">
              <a:latin typeface="Consolas" panose="020B0609020204030204" pitchFamily="49" charset="0"/>
            </a:rPr>
            <a:t>Achieved </a:t>
          </a:r>
          <a:endParaRPr lang="en-US" sz="1200" b="1" dirty="0">
            <a:latin typeface="Consolas" panose="020B0609020204030204" pitchFamily="49" charset="0"/>
          </a:endParaRPr>
        </a:p>
      </dgm:t>
    </dgm:pt>
    <dgm:pt modelId="{B87B02D3-224C-4AB3-AB8D-CA92A4BF4940}" type="parTrans" cxnId="{998A4663-E314-4FD7-836B-CE1C89CBFA6D}">
      <dgm:prSet/>
      <dgm:spPr/>
      <dgm:t>
        <a:bodyPr/>
        <a:lstStyle/>
        <a:p>
          <a:endParaRPr lang="en-US" sz="2000" b="1">
            <a:latin typeface="Consolas" panose="020B0609020204030204" pitchFamily="49" charset="0"/>
          </a:endParaRPr>
        </a:p>
      </dgm:t>
    </dgm:pt>
    <dgm:pt modelId="{C6593392-4A24-496B-A97E-794658096D12}" type="sibTrans" cxnId="{998A4663-E314-4FD7-836B-CE1C89CBFA6D}">
      <dgm:prSet/>
      <dgm:spPr/>
      <dgm:t>
        <a:bodyPr/>
        <a:lstStyle/>
        <a:p>
          <a:endParaRPr lang="en-US" sz="2000" b="1">
            <a:latin typeface="Consolas" panose="020B0609020204030204" pitchFamily="49" charset="0"/>
          </a:endParaRPr>
        </a:p>
      </dgm:t>
    </dgm:pt>
    <dgm:pt modelId="{013282D2-8625-43D9-B704-BA23756B6FDD}">
      <dgm:prSet phldrT="[Text]" custT="1"/>
      <dgm:spPr/>
      <dgm:t>
        <a:bodyPr/>
        <a:lstStyle/>
        <a:p>
          <a:r>
            <a:rPr lang="en-US" sz="1200" b="1" dirty="0" smtClean="0">
              <a:latin typeface="Consolas" panose="020B0609020204030204" pitchFamily="49" charset="0"/>
            </a:rPr>
            <a:t>Performance</a:t>
          </a:r>
          <a:endParaRPr lang="en-US" sz="1200" b="1" dirty="0">
            <a:latin typeface="Consolas" panose="020B0609020204030204" pitchFamily="49" charset="0"/>
          </a:endParaRPr>
        </a:p>
      </dgm:t>
    </dgm:pt>
    <dgm:pt modelId="{89D5EA33-8916-4F7C-8944-F505EAA0BBBE}" type="parTrans" cxnId="{25C0ABE5-93AA-44BC-91F9-2B81865B04F1}">
      <dgm:prSet/>
      <dgm:spPr/>
      <dgm:t>
        <a:bodyPr/>
        <a:lstStyle/>
        <a:p>
          <a:endParaRPr lang="en-US" sz="2000" b="1">
            <a:latin typeface="Consolas" panose="020B0609020204030204" pitchFamily="49" charset="0"/>
          </a:endParaRPr>
        </a:p>
      </dgm:t>
    </dgm:pt>
    <dgm:pt modelId="{E8521B0F-F1E3-464E-8E47-DF41C5C3877C}" type="sibTrans" cxnId="{25C0ABE5-93AA-44BC-91F9-2B81865B04F1}">
      <dgm:prSet/>
      <dgm:spPr/>
      <dgm:t>
        <a:bodyPr/>
        <a:lstStyle/>
        <a:p>
          <a:endParaRPr lang="en-US" sz="2000" b="1">
            <a:latin typeface="Consolas" panose="020B0609020204030204" pitchFamily="49" charset="0"/>
          </a:endParaRPr>
        </a:p>
      </dgm:t>
    </dgm:pt>
    <dgm:pt modelId="{2FAC35C6-A932-4F63-A18E-0396C14DBD6A}" type="pres">
      <dgm:prSet presAssocID="{5A9A6627-8C50-4042-946F-6F7CA988AF0D}" presName="hierChild1" presStyleCnt="0">
        <dgm:presLayoutVars>
          <dgm:chPref val="1"/>
          <dgm:dir/>
          <dgm:animOne val="branch"/>
          <dgm:animLvl val="lvl"/>
          <dgm:resizeHandles/>
        </dgm:presLayoutVars>
      </dgm:prSet>
      <dgm:spPr/>
      <dgm:t>
        <a:bodyPr/>
        <a:lstStyle/>
        <a:p>
          <a:endParaRPr lang="en-US"/>
        </a:p>
      </dgm:t>
    </dgm:pt>
    <dgm:pt modelId="{5F7201D5-B3D7-4EAF-B320-58FE31523FAB}" type="pres">
      <dgm:prSet presAssocID="{3004864B-A28E-4272-9699-E45CFAA3B4C4}" presName="hierRoot1" presStyleCnt="0"/>
      <dgm:spPr/>
    </dgm:pt>
    <dgm:pt modelId="{B49AC81E-D721-4449-A3ED-9B32885733CA}" type="pres">
      <dgm:prSet presAssocID="{3004864B-A28E-4272-9699-E45CFAA3B4C4}" presName="composite" presStyleCnt="0"/>
      <dgm:spPr/>
    </dgm:pt>
    <dgm:pt modelId="{4BA4AF3A-3699-43B0-9BF3-F0C5FE84BA18}" type="pres">
      <dgm:prSet presAssocID="{3004864B-A28E-4272-9699-E45CFAA3B4C4}" presName="background" presStyleLbl="node0" presStyleIdx="0" presStyleCnt="1"/>
      <dgm:spPr/>
    </dgm:pt>
    <dgm:pt modelId="{76AC85A5-99F7-4A83-9316-FBF19081CE70}" type="pres">
      <dgm:prSet presAssocID="{3004864B-A28E-4272-9699-E45CFAA3B4C4}" presName="text" presStyleLbl="fgAcc0" presStyleIdx="0" presStyleCnt="1">
        <dgm:presLayoutVars>
          <dgm:chPref val="3"/>
        </dgm:presLayoutVars>
      </dgm:prSet>
      <dgm:spPr/>
      <dgm:t>
        <a:bodyPr/>
        <a:lstStyle/>
        <a:p>
          <a:endParaRPr lang="en-US"/>
        </a:p>
      </dgm:t>
    </dgm:pt>
    <dgm:pt modelId="{DA85FF76-C6FB-4172-96FC-C8D27268320B}" type="pres">
      <dgm:prSet presAssocID="{3004864B-A28E-4272-9699-E45CFAA3B4C4}" presName="hierChild2" presStyleCnt="0"/>
      <dgm:spPr/>
    </dgm:pt>
    <dgm:pt modelId="{89516A5A-36C3-42D7-92A9-E0C181FB47D9}" type="pres">
      <dgm:prSet presAssocID="{753B0DD3-76FB-4C57-9F8C-7EC2D93E5278}" presName="Name10" presStyleLbl="parChTrans1D2" presStyleIdx="0" presStyleCnt="2"/>
      <dgm:spPr/>
      <dgm:t>
        <a:bodyPr/>
        <a:lstStyle/>
        <a:p>
          <a:endParaRPr lang="en-US"/>
        </a:p>
      </dgm:t>
    </dgm:pt>
    <dgm:pt modelId="{91872883-98C0-437D-86C7-A4942B477925}" type="pres">
      <dgm:prSet presAssocID="{A59B2176-CE2D-4D8E-BCE7-617ADA44E7D6}" presName="hierRoot2" presStyleCnt="0"/>
      <dgm:spPr/>
    </dgm:pt>
    <dgm:pt modelId="{2DB585E3-B40A-4E5F-9836-3664A32929A6}" type="pres">
      <dgm:prSet presAssocID="{A59B2176-CE2D-4D8E-BCE7-617ADA44E7D6}" presName="composite2" presStyleCnt="0"/>
      <dgm:spPr/>
    </dgm:pt>
    <dgm:pt modelId="{59E6AD68-EF93-4F1E-91FC-FEC4AEED4FBB}" type="pres">
      <dgm:prSet presAssocID="{A59B2176-CE2D-4D8E-BCE7-617ADA44E7D6}" presName="background2" presStyleLbl="asst1" presStyleIdx="0" presStyleCnt="3"/>
      <dgm:spPr/>
    </dgm:pt>
    <dgm:pt modelId="{FB0D5436-2255-4A77-AC10-E352EB61849B}" type="pres">
      <dgm:prSet presAssocID="{A59B2176-CE2D-4D8E-BCE7-617ADA44E7D6}" presName="text2" presStyleLbl="fgAcc2" presStyleIdx="0" presStyleCnt="2">
        <dgm:presLayoutVars>
          <dgm:chPref val="3"/>
        </dgm:presLayoutVars>
      </dgm:prSet>
      <dgm:spPr/>
      <dgm:t>
        <a:bodyPr/>
        <a:lstStyle/>
        <a:p>
          <a:endParaRPr lang="en-US"/>
        </a:p>
      </dgm:t>
    </dgm:pt>
    <dgm:pt modelId="{F1C452BF-2B53-40BD-B895-C526FDE21C9A}" type="pres">
      <dgm:prSet presAssocID="{A59B2176-CE2D-4D8E-BCE7-617ADA44E7D6}" presName="hierChild3" presStyleCnt="0"/>
      <dgm:spPr/>
    </dgm:pt>
    <dgm:pt modelId="{257F58E3-DEFA-4700-8FC3-A7F84096EA6B}" type="pres">
      <dgm:prSet presAssocID="{1D9E9EFB-B86F-48E3-8A2C-936B7C3CE734}" presName="Name17" presStyleLbl="parChTrans1D3" presStyleIdx="0" presStyleCnt="4"/>
      <dgm:spPr/>
      <dgm:t>
        <a:bodyPr/>
        <a:lstStyle/>
        <a:p>
          <a:endParaRPr lang="en-US"/>
        </a:p>
      </dgm:t>
    </dgm:pt>
    <dgm:pt modelId="{8708E9ED-BB6A-4A5E-989C-D993C8538502}" type="pres">
      <dgm:prSet presAssocID="{7596502A-159D-4CE9-B82C-3445A24DA924}" presName="hierRoot3" presStyleCnt="0"/>
      <dgm:spPr/>
    </dgm:pt>
    <dgm:pt modelId="{4AAB0C12-AF4E-4423-9688-4BC4F9C1BAF6}" type="pres">
      <dgm:prSet presAssocID="{7596502A-159D-4CE9-B82C-3445A24DA924}" presName="composite3" presStyleCnt="0"/>
      <dgm:spPr/>
    </dgm:pt>
    <dgm:pt modelId="{28FBE83D-DC1B-46C0-95B2-399C5F1A2DA1}" type="pres">
      <dgm:prSet presAssocID="{7596502A-159D-4CE9-B82C-3445A24DA924}" presName="background3" presStyleLbl="asst1" presStyleIdx="1" presStyleCnt="3"/>
      <dgm:spPr/>
    </dgm:pt>
    <dgm:pt modelId="{A5F4E050-6488-4099-B0DA-CE8A4D1E25A3}" type="pres">
      <dgm:prSet presAssocID="{7596502A-159D-4CE9-B82C-3445A24DA924}" presName="text3" presStyleLbl="fgAcc3" presStyleIdx="0" presStyleCnt="4">
        <dgm:presLayoutVars>
          <dgm:chPref val="3"/>
        </dgm:presLayoutVars>
      </dgm:prSet>
      <dgm:spPr/>
      <dgm:t>
        <a:bodyPr/>
        <a:lstStyle/>
        <a:p>
          <a:endParaRPr lang="en-US"/>
        </a:p>
      </dgm:t>
    </dgm:pt>
    <dgm:pt modelId="{ADB9BC7D-5EC9-4F0C-AA8E-243CDF67C12D}" type="pres">
      <dgm:prSet presAssocID="{7596502A-159D-4CE9-B82C-3445A24DA924}" presName="hierChild4" presStyleCnt="0"/>
      <dgm:spPr/>
    </dgm:pt>
    <dgm:pt modelId="{1313974E-4948-4BA2-A653-DBCFF44A2FD8}" type="pres">
      <dgm:prSet presAssocID="{B87B02D3-224C-4AB3-AB8D-CA92A4BF4940}" presName="Name17" presStyleLbl="parChTrans1D3" presStyleIdx="1" presStyleCnt="4"/>
      <dgm:spPr/>
      <dgm:t>
        <a:bodyPr/>
        <a:lstStyle/>
        <a:p>
          <a:endParaRPr lang="en-US"/>
        </a:p>
      </dgm:t>
    </dgm:pt>
    <dgm:pt modelId="{FCA1117A-B98B-4B91-9C6E-FCF877D274FF}" type="pres">
      <dgm:prSet presAssocID="{98A0C441-4FC4-441D-AC46-7EEC04A2891E}" presName="hierRoot3" presStyleCnt="0"/>
      <dgm:spPr/>
    </dgm:pt>
    <dgm:pt modelId="{FF8AC861-774D-47A1-B36A-8D37DB807502}" type="pres">
      <dgm:prSet presAssocID="{98A0C441-4FC4-441D-AC46-7EEC04A2891E}" presName="composite3" presStyleCnt="0"/>
      <dgm:spPr/>
    </dgm:pt>
    <dgm:pt modelId="{232D3D38-399A-4BF2-8EC5-1B58038E0365}" type="pres">
      <dgm:prSet presAssocID="{98A0C441-4FC4-441D-AC46-7EEC04A2891E}" presName="background3" presStyleLbl="asst1" presStyleIdx="2" presStyleCnt="3"/>
      <dgm:spPr/>
    </dgm:pt>
    <dgm:pt modelId="{AA9693C7-39F8-4D17-9723-A7985E63325A}" type="pres">
      <dgm:prSet presAssocID="{98A0C441-4FC4-441D-AC46-7EEC04A2891E}" presName="text3" presStyleLbl="fgAcc3" presStyleIdx="1" presStyleCnt="4">
        <dgm:presLayoutVars>
          <dgm:chPref val="3"/>
        </dgm:presLayoutVars>
      </dgm:prSet>
      <dgm:spPr/>
      <dgm:t>
        <a:bodyPr/>
        <a:lstStyle/>
        <a:p>
          <a:endParaRPr lang="en-US"/>
        </a:p>
      </dgm:t>
    </dgm:pt>
    <dgm:pt modelId="{A8F517E1-DC38-4B09-B385-BB1429C475BD}" type="pres">
      <dgm:prSet presAssocID="{98A0C441-4FC4-441D-AC46-7EEC04A2891E}" presName="hierChild4" presStyleCnt="0"/>
      <dgm:spPr/>
    </dgm:pt>
    <dgm:pt modelId="{CCFC89A6-B8DD-4020-97A6-D2A51E27FBC3}" type="pres">
      <dgm:prSet presAssocID="{2862A713-3B63-4334-AC23-9A0753B60329}" presName="Name10" presStyleLbl="parChTrans1D2" presStyleIdx="1" presStyleCnt="2"/>
      <dgm:spPr/>
      <dgm:t>
        <a:bodyPr/>
        <a:lstStyle/>
        <a:p>
          <a:endParaRPr lang="en-US"/>
        </a:p>
      </dgm:t>
    </dgm:pt>
    <dgm:pt modelId="{ABCBD8CE-4FA3-4054-B3E8-FF4BF810EB74}" type="pres">
      <dgm:prSet presAssocID="{55897B28-4702-443F-BD85-46CE1E6AFE73}" presName="hierRoot2" presStyleCnt="0"/>
      <dgm:spPr/>
    </dgm:pt>
    <dgm:pt modelId="{03835A6D-6611-403D-9F53-1BC704E08CC9}" type="pres">
      <dgm:prSet presAssocID="{55897B28-4702-443F-BD85-46CE1E6AFE73}" presName="composite2" presStyleCnt="0"/>
      <dgm:spPr/>
    </dgm:pt>
    <dgm:pt modelId="{9A449E20-5043-43C3-94F8-4A7DECEA0921}" type="pres">
      <dgm:prSet presAssocID="{55897B28-4702-443F-BD85-46CE1E6AFE73}" presName="background2" presStyleLbl="node2" presStyleIdx="0" presStyleCnt="1"/>
      <dgm:spPr/>
    </dgm:pt>
    <dgm:pt modelId="{CA62B98F-23FE-477F-8430-9E5E6DBB6997}" type="pres">
      <dgm:prSet presAssocID="{55897B28-4702-443F-BD85-46CE1E6AFE73}" presName="text2" presStyleLbl="fgAcc2" presStyleIdx="1" presStyleCnt="2">
        <dgm:presLayoutVars>
          <dgm:chPref val="3"/>
        </dgm:presLayoutVars>
      </dgm:prSet>
      <dgm:spPr/>
      <dgm:t>
        <a:bodyPr/>
        <a:lstStyle/>
        <a:p>
          <a:endParaRPr lang="en-US"/>
        </a:p>
      </dgm:t>
    </dgm:pt>
    <dgm:pt modelId="{F62F88B5-8BBF-4DED-A079-2D3FFF93FEAA}" type="pres">
      <dgm:prSet presAssocID="{55897B28-4702-443F-BD85-46CE1E6AFE73}" presName="hierChild3" presStyleCnt="0"/>
      <dgm:spPr/>
    </dgm:pt>
    <dgm:pt modelId="{411D3650-4AEC-4CEF-97FC-CFCE659850A7}" type="pres">
      <dgm:prSet presAssocID="{014DE339-528C-4AA0-BF59-E4D65F8A21D6}" presName="Name17" presStyleLbl="parChTrans1D3" presStyleIdx="2" presStyleCnt="4"/>
      <dgm:spPr/>
      <dgm:t>
        <a:bodyPr/>
        <a:lstStyle/>
        <a:p>
          <a:endParaRPr lang="en-US"/>
        </a:p>
      </dgm:t>
    </dgm:pt>
    <dgm:pt modelId="{D0B1E346-DA6C-4FC5-8EB5-0BADA4262535}" type="pres">
      <dgm:prSet presAssocID="{C3C81BAD-EF58-4424-AB42-08C439D635A8}" presName="hierRoot3" presStyleCnt="0"/>
      <dgm:spPr/>
    </dgm:pt>
    <dgm:pt modelId="{A00BBDB0-2ADC-4CC4-905D-D14048A88254}" type="pres">
      <dgm:prSet presAssocID="{C3C81BAD-EF58-4424-AB42-08C439D635A8}" presName="composite3" presStyleCnt="0"/>
      <dgm:spPr/>
    </dgm:pt>
    <dgm:pt modelId="{52C0391E-76BA-45BC-A560-FCA4FB7FD8AB}" type="pres">
      <dgm:prSet presAssocID="{C3C81BAD-EF58-4424-AB42-08C439D635A8}" presName="background3" presStyleLbl="node3" presStyleIdx="0" presStyleCnt="2"/>
      <dgm:spPr/>
    </dgm:pt>
    <dgm:pt modelId="{0F4500D4-D03D-4B69-9D4E-574E53B31145}" type="pres">
      <dgm:prSet presAssocID="{C3C81BAD-EF58-4424-AB42-08C439D635A8}" presName="text3" presStyleLbl="fgAcc3" presStyleIdx="2" presStyleCnt="4">
        <dgm:presLayoutVars>
          <dgm:chPref val="3"/>
        </dgm:presLayoutVars>
      </dgm:prSet>
      <dgm:spPr/>
      <dgm:t>
        <a:bodyPr/>
        <a:lstStyle/>
        <a:p>
          <a:endParaRPr lang="en-US"/>
        </a:p>
      </dgm:t>
    </dgm:pt>
    <dgm:pt modelId="{2972E7D0-43D5-4F74-A98C-4AFD56BDA1AF}" type="pres">
      <dgm:prSet presAssocID="{C3C81BAD-EF58-4424-AB42-08C439D635A8}" presName="hierChild4" presStyleCnt="0"/>
      <dgm:spPr/>
    </dgm:pt>
    <dgm:pt modelId="{73B70AED-94D2-4EFD-8799-36FE1767238F}" type="pres">
      <dgm:prSet presAssocID="{89D5EA33-8916-4F7C-8944-F505EAA0BBBE}" presName="Name17" presStyleLbl="parChTrans1D3" presStyleIdx="3" presStyleCnt="4"/>
      <dgm:spPr/>
      <dgm:t>
        <a:bodyPr/>
        <a:lstStyle/>
        <a:p>
          <a:endParaRPr lang="en-US"/>
        </a:p>
      </dgm:t>
    </dgm:pt>
    <dgm:pt modelId="{CBD276E0-1CD7-4A85-9256-862543E62949}" type="pres">
      <dgm:prSet presAssocID="{013282D2-8625-43D9-B704-BA23756B6FDD}" presName="hierRoot3" presStyleCnt="0"/>
      <dgm:spPr/>
    </dgm:pt>
    <dgm:pt modelId="{96011494-06DA-466F-B9E6-4AE67FD5691B}" type="pres">
      <dgm:prSet presAssocID="{013282D2-8625-43D9-B704-BA23756B6FDD}" presName="composite3" presStyleCnt="0"/>
      <dgm:spPr/>
    </dgm:pt>
    <dgm:pt modelId="{AE22AA20-6242-4873-8321-A81CA917E711}" type="pres">
      <dgm:prSet presAssocID="{013282D2-8625-43D9-B704-BA23756B6FDD}" presName="background3" presStyleLbl="node3" presStyleIdx="1" presStyleCnt="2"/>
      <dgm:spPr/>
    </dgm:pt>
    <dgm:pt modelId="{67DF0F80-B41B-4F57-98D7-60C2E045104A}" type="pres">
      <dgm:prSet presAssocID="{013282D2-8625-43D9-B704-BA23756B6FDD}" presName="text3" presStyleLbl="fgAcc3" presStyleIdx="3" presStyleCnt="4">
        <dgm:presLayoutVars>
          <dgm:chPref val="3"/>
        </dgm:presLayoutVars>
      </dgm:prSet>
      <dgm:spPr/>
      <dgm:t>
        <a:bodyPr/>
        <a:lstStyle/>
        <a:p>
          <a:endParaRPr lang="en-US"/>
        </a:p>
      </dgm:t>
    </dgm:pt>
    <dgm:pt modelId="{5BE09CD2-ECF9-4DFF-9599-6480A58DE26F}" type="pres">
      <dgm:prSet presAssocID="{013282D2-8625-43D9-B704-BA23756B6FDD}" presName="hierChild4" presStyleCnt="0"/>
      <dgm:spPr/>
    </dgm:pt>
  </dgm:ptLst>
  <dgm:cxnLst>
    <dgm:cxn modelId="{440D447C-8C6F-423D-8CEF-2CFE9FC3AA4E}" type="presOf" srcId="{014DE339-528C-4AA0-BF59-E4D65F8A21D6}" destId="{411D3650-4AEC-4CEF-97FC-CFCE659850A7}" srcOrd="0" destOrd="0" presId="urn:microsoft.com/office/officeart/2005/8/layout/hierarchy1"/>
    <dgm:cxn modelId="{BC4B798E-A409-41AE-BC19-F65749E7A1DC}" srcId="{3004864B-A28E-4272-9699-E45CFAA3B4C4}" destId="{55897B28-4702-443F-BD85-46CE1E6AFE73}" srcOrd="1" destOrd="0" parTransId="{2862A713-3B63-4334-AC23-9A0753B60329}" sibTransId="{91DDF6B0-2549-4335-9E89-835F1108A70C}"/>
    <dgm:cxn modelId="{E8755816-790D-4348-B6F4-431E5B0A02B8}" type="presOf" srcId="{55897B28-4702-443F-BD85-46CE1E6AFE73}" destId="{CA62B98F-23FE-477F-8430-9E5E6DBB6997}" srcOrd="0" destOrd="0" presId="urn:microsoft.com/office/officeart/2005/8/layout/hierarchy1"/>
    <dgm:cxn modelId="{25C0ABE5-93AA-44BC-91F9-2B81865B04F1}" srcId="{55897B28-4702-443F-BD85-46CE1E6AFE73}" destId="{013282D2-8625-43D9-B704-BA23756B6FDD}" srcOrd="1" destOrd="0" parTransId="{89D5EA33-8916-4F7C-8944-F505EAA0BBBE}" sibTransId="{E8521B0F-F1E3-464E-8E47-DF41C5C3877C}"/>
    <dgm:cxn modelId="{CE33C065-5BB6-4CDF-ADD8-F045B0058B4F}" type="presOf" srcId="{7596502A-159D-4CE9-B82C-3445A24DA924}" destId="{A5F4E050-6488-4099-B0DA-CE8A4D1E25A3}" srcOrd="0" destOrd="0" presId="urn:microsoft.com/office/officeart/2005/8/layout/hierarchy1"/>
    <dgm:cxn modelId="{442A17D5-8937-484F-BCB7-8F1A674F3A30}" srcId="{A59B2176-CE2D-4D8E-BCE7-617ADA44E7D6}" destId="{7596502A-159D-4CE9-B82C-3445A24DA924}" srcOrd="0" destOrd="0" parTransId="{1D9E9EFB-B86F-48E3-8A2C-936B7C3CE734}" sibTransId="{5101E268-A0B5-430D-B88C-B3907FBC988B}"/>
    <dgm:cxn modelId="{39B0860A-EEE9-4990-B57F-F3FAACE73E0D}" type="presOf" srcId="{3004864B-A28E-4272-9699-E45CFAA3B4C4}" destId="{76AC85A5-99F7-4A83-9316-FBF19081CE70}" srcOrd="0" destOrd="0" presId="urn:microsoft.com/office/officeart/2005/8/layout/hierarchy1"/>
    <dgm:cxn modelId="{F5EF6A3E-965E-47A1-9CB3-C3A100B92522}" type="presOf" srcId="{C3C81BAD-EF58-4424-AB42-08C439D635A8}" destId="{0F4500D4-D03D-4B69-9D4E-574E53B31145}" srcOrd="0" destOrd="0" presId="urn:microsoft.com/office/officeart/2005/8/layout/hierarchy1"/>
    <dgm:cxn modelId="{F1479E38-2F58-40EF-B103-61267FD7ECFB}" type="presOf" srcId="{753B0DD3-76FB-4C57-9F8C-7EC2D93E5278}" destId="{89516A5A-36C3-42D7-92A9-E0C181FB47D9}" srcOrd="0" destOrd="0" presId="urn:microsoft.com/office/officeart/2005/8/layout/hierarchy1"/>
    <dgm:cxn modelId="{B46B6D7F-017D-4F8B-8BE6-FCE2FC5D8DC7}" type="presOf" srcId="{89D5EA33-8916-4F7C-8944-F505EAA0BBBE}" destId="{73B70AED-94D2-4EFD-8799-36FE1767238F}" srcOrd="0" destOrd="0" presId="urn:microsoft.com/office/officeart/2005/8/layout/hierarchy1"/>
    <dgm:cxn modelId="{1AFC651E-4159-4427-A191-992F29B042D9}" srcId="{3004864B-A28E-4272-9699-E45CFAA3B4C4}" destId="{A59B2176-CE2D-4D8E-BCE7-617ADA44E7D6}" srcOrd="0" destOrd="0" parTransId="{753B0DD3-76FB-4C57-9F8C-7EC2D93E5278}" sibTransId="{0348B343-1851-47CA-80BF-DF7DA474B03D}"/>
    <dgm:cxn modelId="{9716908D-DE00-4F53-9FB5-E464712BEF5E}" type="presOf" srcId="{2862A713-3B63-4334-AC23-9A0753B60329}" destId="{CCFC89A6-B8DD-4020-97A6-D2A51E27FBC3}" srcOrd="0" destOrd="0" presId="urn:microsoft.com/office/officeart/2005/8/layout/hierarchy1"/>
    <dgm:cxn modelId="{A6E4203F-4C67-4E5E-9848-C300BA1C4299}" srcId="{55897B28-4702-443F-BD85-46CE1E6AFE73}" destId="{C3C81BAD-EF58-4424-AB42-08C439D635A8}" srcOrd="0" destOrd="0" parTransId="{014DE339-528C-4AA0-BF59-E4D65F8A21D6}" sibTransId="{5F71DE9C-4C8D-460B-AE0D-CD44A57AC5CC}"/>
    <dgm:cxn modelId="{008084E1-FC80-4CE7-925C-31B42A84E4E9}" type="presOf" srcId="{98A0C441-4FC4-441D-AC46-7EEC04A2891E}" destId="{AA9693C7-39F8-4D17-9723-A7985E63325A}" srcOrd="0" destOrd="0" presId="urn:microsoft.com/office/officeart/2005/8/layout/hierarchy1"/>
    <dgm:cxn modelId="{998A4663-E314-4FD7-836B-CE1C89CBFA6D}" srcId="{A59B2176-CE2D-4D8E-BCE7-617ADA44E7D6}" destId="{98A0C441-4FC4-441D-AC46-7EEC04A2891E}" srcOrd="1" destOrd="0" parTransId="{B87B02D3-224C-4AB3-AB8D-CA92A4BF4940}" sibTransId="{C6593392-4A24-496B-A97E-794658096D12}"/>
    <dgm:cxn modelId="{BB34BBF2-8B10-45F1-80AB-D04D27A6FAD6}" type="presOf" srcId="{A59B2176-CE2D-4D8E-BCE7-617ADA44E7D6}" destId="{FB0D5436-2255-4A77-AC10-E352EB61849B}" srcOrd="0" destOrd="0" presId="urn:microsoft.com/office/officeart/2005/8/layout/hierarchy1"/>
    <dgm:cxn modelId="{CC5EAA93-35CE-4604-9880-0F6FFCDBD88C}" type="presOf" srcId="{013282D2-8625-43D9-B704-BA23756B6FDD}" destId="{67DF0F80-B41B-4F57-98D7-60C2E045104A}" srcOrd="0" destOrd="0" presId="urn:microsoft.com/office/officeart/2005/8/layout/hierarchy1"/>
    <dgm:cxn modelId="{9E01E9B1-00FB-4F8F-A84E-ED44707DCC09}" srcId="{5A9A6627-8C50-4042-946F-6F7CA988AF0D}" destId="{3004864B-A28E-4272-9699-E45CFAA3B4C4}" srcOrd="0" destOrd="0" parTransId="{340B7786-A397-48B3-A447-5854580124A3}" sibTransId="{A49EA674-91FD-499E-BC0E-6D481D65D03C}"/>
    <dgm:cxn modelId="{DD91EE8C-7BE4-4BD7-9583-6CDBF20200E3}" type="presOf" srcId="{B87B02D3-224C-4AB3-AB8D-CA92A4BF4940}" destId="{1313974E-4948-4BA2-A653-DBCFF44A2FD8}" srcOrd="0" destOrd="0" presId="urn:microsoft.com/office/officeart/2005/8/layout/hierarchy1"/>
    <dgm:cxn modelId="{F9E49E9C-8857-46FD-A981-F296BD25EFB4}" type="presOf" srcId="{1D9E9EFB-B86F-48E3-8A2C-936B7C3CE734}" destId="{257F58E3-DEFA-4700-8FC3-A7F84096EA6B}" srcOrd="0" destOrd="0" presId="urn:microsoft.com/office/officeart/2005/8/layout/hierarchy1"/>
    <dgm:cxn modelId="{F802F7C0-5628-47FD-B365-ADFFD5E5A3C8}" type="presOf" srcId="{5A9A6627-8C50-4042-946F-6F7CA988AF0D}" destId="{2FAC35C6-A932-4F63-A18E-0396C14DBD6A}" srcOrd="0" destOrd="0" presId="urn:microsoft.com/office/officeart/2005/8/layout/hierarchy1"/>
    <dgm:cxn modelId="{6C440E4E-3D6F-40DE-A87F-8077DF6303DA}" type="presParOf" srcId="{2FAC35C6-A932-4F63-A18E-0396C14DBD6A}" destId="{5F7201D5-B3D7-4EAF-B320-58FE31523FAB}" srcOrd="0" destOrd="0" presId="urn:microsoft.com/office/officeart/2005/8/layout/hierarchy1"/>
    <dgm:cxn modelId="{E11BE22A-2B3B-4A29-91E5-2EA93F31EC77}" type="presParOf" srcId="{5F7201D5-B3D7-4EAF-B320-58FE31523FAB}" destId="{B49AC81E-D721-4449-A3ED-9B32885733CA}" srcOrd="0" destOrd="0" presId="urn:microsoft.com/office/officeart/2005/8/layout/hierarchy1"/>
    <dgm:cxn modelId="{FC82E185-1F36-4B3D-BB40-358AC8AEFA42}" type="presParOf" srcId="{B49AC81E-D721-4449-A3ED-9B32885733CA}" destId="{4BA4AF3A-3699-43B0-9BF3-F0C5FE84BA18}" srcOrd="0" destOrd="0" presId="urn:microsoft.com/office/officeart/2005/8/layout/hierarchy1"/>
    <dgm:cxn modelId="{E0CBE5BD-C45A-4F16-8CE6-CAB8BAA36D88}" type="presParOf" srcId="{B49AC81E-D721-4449-A3ED-9B32885733CA}" destId="{76AC85A5-99F7-4A83-9316-FBF19081CE70}" srcOrd="1" destOrd="0" presId="urn:microsoft.com/office/officeart/2005/8/layout/hierarchy1"/>
    <dgm:cxn modelId="{02729936-2365-4D75-8AAB-243A108D67A8}" type="presParOf" srcId="{5F7201D5-B3D7-4EAF-B320-58FE31523FAB}" destId="{DA85FF76-C6FB-4172-96FC-C8D27268320B}" srcOrd="1" destOrd="0" presId="urn:microsoft.com/office/officeart/2005/8/layout/hierarchy1"/>
    <dgm:cxn modelId="{DDA39956-DB80-4EB7-8999-5EEF7F26A354}" type="presParOf" srcId="{DA85FF76-C6FB-4172-96FC-C8D27268320B}" destId="{89516A5A-36C3-42D7-92A9-E0C181FB47D9}" srcOrd="0" destOrd="0" presId="urn:microsoft.com/office/officeart/2005/8/layout/hierarchy1"/>
    <dgm:cxn modelId="{EF460782-92AA-40C9-BE01-5795C9993111}" type="presParOf" srcId="{DA85FF76-C6FB-4172-96FC-C8D27268320B}" destId="{91872883-98C0-437D-86C7-A4942B477925}" srcOrd="1" destOrd="0" presId="urn:microsoft.com/office/officeart/2005/8/layout/hierarchy1"/>
    <dgm:cxn modelId="{80B7FB68-F109-4319-923B-0D3F1D37EC89}" type="presParOf" srcId="{91872883-98C0-437D-86C7-A4942B477925}" destId="{2DB585E3-B40A-4E5F-9836-3664A32929A6}" srcOrd="0" destOrd="0" presId="urn:microsoft.com/office/officeart/2005/8/layout/hierarchy1"/>
    <dgm:cxn modelId="{0B30F73C-02C0-4073-BD52-B174B4F064DD}" type="presParOf" srcId="{2DB585E3-B40A-4E5F-9836-3664A32929A6}" destId="{59E6AD68-EF93-4F1E-91FC-FEC4AEED4FBB}" srcOrd="0" destOrd="0" presId="urn:microsoft.com/office/officeart/2005/8/layout/hierarchy1"/>
    <dgm:cxn modelId="{194E58F4-A3A1-4129-B25E-BCF16377F312}" type="presParOf" srcId="{2DB585E3-B40A-4E5F-9836-3664A32929A6}" destId="{FB0D5436-2255-4A77-AC10-E352EB61849B}" srcOrd="1" destOrd="0" presId="urn:microsoft.com/office/officeart/2005/8/layout/hierarchy1"/>
    <dgm:cxn modelId="{E8745298-98C5-4ADA-99DA-D136FD0C3152}" type="presParOf" srcId="{91872883-98C0-437D-86C7-A4942B477925}" destId="{F1C452BF-2B53-40BD-B895-C526FDE21C9A}" srcOrd="1" destOrd="0" presId="urn:microsoft.com/office/officeart/2005/8/layout/hierarchy1"/>
    <dgm:cxn modelId="{4218D53D-A136-45FA-8AE7-566073C08294}" type="presParOf" srcId="{F1C452BF-2B53-40BD-B895-C526FDE21C9A}" destId="{257F58E3-DEFA-4700-8FC3-A7F84096EA6B}" srcOrd="0" destOrd="0" presId="urn:microsoft.com/office/officeart/2005/8/layout/hierarchy1"/>
    <dgm:cxn modelId="{98C29E18-2B45-4D1B-AF4A-3CA39B8DC0A8}" type="presParOf" srcId="{F1C452BF-2B53-40BD-B895-C526FDE21C9A}" destId="{8708E9ED-BB6A-4A5E-989C-D993C8538502}" srcOrd="1" destOrd="0" presId="urn:microsoft.com/office/officeart/2005/8/layout/hierarchy1"/>
    <dgm:cxn modelId="{A9C9237B-7088-48F5-8F8B-F75802FBEA98}" type="presParOf" srcId="{8708E9ED-BB6A-4A5E-989C-D993C8538502}" destId="{4AAB0C12-AF4E-4423-9688-4BC4F9C1BAF6}" srcOrd="0" destOrd="0" presId="urn:microsoft.com/office/officeart/2005/8/layout/hierarchy1"/>
    <dgm:cxn modelId="{7A5EFDBF-EA7F-4C1B-A451-5A82AE54CBB3}" type="presParOf" srcId="{4AAB0C12-AF4E-4423-9688-4BC4F9C1BAF6}" destId="{28FBE83D-DC1B-46C0-95B2-399C5F1A2DA1}" srcOrd="0" destOrd="0" presId="urn:microsoft.com/office/officeart/2005/8/layout/hierarchy1"/>
    <dgm:cxn modelId="{4E0CC29A-F29C-440F-813A-6C8A58E14AAA}" type="presParOf" srcId="{4AAB0C12-AF4E-4423-9688-4BC4F9C1BAF6}" destId="{A5F4E050-6488-4099-B0DA-CE8A4D1E25A3}" srcOrd="1" destOrd="0" presId="urn:microsoft.com/office/officeart/2005/8/layout/hierarchy1"/>
    <dgm:cxn modelId="{6CF7E768-5D2D-4B12-BD76-57854AB5DE23}" type="presParOf" srcId="{8708E9ED-BB6A-4A5E-989C-D993C8538502}" destId="{ADB9BC7D-5EC9-4F0C-AA8E-243CDF67C12D}" srcOrd="1" destOrd="0" presId="urn:microsoft.com/office/officeart/2005/8/layout/hierarchy1"/>
    <dgm:cxn modelId="{90420DD8-0DE0-4623-A9E4-40ABF1DC0C32}" type="presParOf" srcId="{F1C452BF-2B53-40BD-B895-C526FDE21C9A}" destId="{1313974E-4948-4BA2-A653-DBCFF44A2FD8}" srcOrd="2" destOrd="0" presId="urn:microsoft.com/office/officeart/2005/8/layout/hierarchy1"/>
    <dgm:cxn modelId="{72ECAC42-A39E-4287-AC84-F8E1089BEB1D}" type="presParOf" srcId="{F1C452BF-2B53-40BD-B895-C526FDE21C9A}" destId="{FCA1117A-B98B-4B91-9C6E-FCF877D274FF}" srcOrd="3" destOrd="0" presId="urn:microsoft.com/office/officeart/2005/8/layout/hierarchy1"/>
    <dgm:cxn modelId="{10A91829-84FB-4EC1-86C4-0F09B26A32BA}" type="presParOf" srcId="{FCA1117A-B98B-4B91-9C6E-FCF877D274FF}" destId="{FF8AC861-774D-47A1-B36A-8D37DB807502}" srcOrd="0" destOrd="0" presId="urn:microsoft.com/office/officeart/2005/8/layout/hierarchy1"/>
    <dgm:cxn modelId="{8581D645-3BF1-4D53-8FE0-7B1929E28392}" type="presParOf" srcId="{FF8AC861-774D-47A1-B36A-8D37DB807502}" destId="{232D3D38-399A-4BF2-8EC5-1B58038E0365}" srcOrd="0" destOrd="0" presId="urn:microsoft.com/office/officeart/2005/8/layout/hierarchy1"/>
    <dgm:cxn modelId="{13028DC8-2B92-4F70-97A9-6F65A8B917CE}" type="presParOf" srcId="{FF8AC861-774D-47A1-B36A-8D37DB807502}" destId="{AA9693C7-39F8-4D17-9723-A7985E63325A}" srcOrd="1" destOrd="0" presId="urn:microsoft.com/office/officeart/2005/8/layout/hierarchy1"/>
    <dgm:cxn modelId="{C1C95D90-BC5B-4546-906E-C3AA583D39F4}" type="presParOf" srcId="{FCA1117A-B98B-4B91-9C6E-FCF877D274FF}" destId="{A8F517E1-DC38-4B09-B385-BB1429C475BD}" srcOrd="1" destOrd="0" presId="urn:microsoft.com/office/officeart/2005/8/layout/hierarchy1"/>
    <dgm:cxn modelId="{DE8A2BB2-63BA-47F3-AD8C-FB8F577433AB}" type="presParOf" srcId="{DA85FF76-C6FB-4172-96FC-C8D27268320B}" destId="{CCFC89A6-B8DD-4020-97A6-D2A51E27FBC3}" srcOrd="2" destOrd="0" presId="urn:microsoft.com/office/officeart/2005/8/layout/hierarchy1"/>
    <dgm:cxn modelId="{C1576AAB-6036-4F3C-98B3-16AEDFEE2A3D}" type="presParOf" srcId="{DA85FF76-C6FB-4172-96FC-C8D27268320B}" destId="{ABCBD8CE-4FA3-4054-B3E8-FF4BF810EB74}" srcOrd="3" destOrd="0" presId="urn:microsoft.com/office/officeart/2005/8/layout/hierarchy1"/>
    <dgm:cxn modelId="{DAF03A2A-ABAF-42CB-B334-2C1739BAB137}" type="presParOf" srcId="{ABCBD8CE-4FA3-4054-B3E8-FF4BF810EB74}" destId="{03835A6D-6611-403D-9F53-1BC704E08CC9}" srcOrd="0" destOrd="0" presId="urn:microsoft.com/office/officeart/2005/8/layout/hierarchy1"/>
    <dgm:cxn modelId="{921F458E-9BB5-4E7D-A373-90F5CDCC16D6}" type="presParOf" srcId="{03835A6D-6611-403D-9F53-1BC704E08CC9}" destId="{9A449E20-5043-43C3-94F8-4A7DECEA0921}" srcOrd="0" destOrd="0" presId="urn:microsoft.com/office/officeart/2005/8/layout/hierarchy1"/>
    <dgm:cxn modelId="{663BC8BD-D149-49DC-B7A4-3CB5A5CCF297}" type="presParOf" srcId="{03835A6D-6611-403D-9F53-1BC704E08CC9}" destId="{CA62B98F-23FE-477F-8430-9E5E6DBB6997}" srcOrd="1" destOrd="0" presId="urn:microsoft.com/office/officeart/2005/8/layout/hierarchy1"/>
    <dgm:cxn modelId="{867EAE82-2D3A-4BDB-B499-AE8B5730F2D3}" type="presParOf" srcId="{ABCBD8CE-4FA3-4054-B3E8-FF4BF810EB74}" destId="{F62F88B5-8BBF-4DED-A079-2D3FFF93FEAA}" srcOrd="1" destOrd="0" presId="urn:microsoft.com/office/officeart/2005/8/layout/hierarchy1"/>
    <dgm:cxn modelId="{A8EF4A20-5A80-4F10-B3B7-32BD519CB301}" type="presParOf" srcId="{F62F88B5-8BBF-4DED-A079-2D3FFF93FEAA}" destId="{411D3650-4AEC-4CEF-97FC-CFCE659850A7}" srcOrd="0" destOrd="0" presId="urn:microsoft.com/office/officeart/2005/8/layout/hierarchy1"/>
    <dgm:cxn modelId="{383A3411-6126-450C-BF3B-97939E5C626E}" type="presParOf" srcId="{F62F88B5-8BBF-4DED-A079-2D3FFF93FEAA}" destId="{D0B1E346-DA6C-4FC5-8EB5-0BADA4262535}" srcOrd="1" destOrd="0" presId="urn:microsoft.com/office/officeart/2005/8/layout/hierarchy1"/>
    <dgm:cxn modelId="{C2824EC0-C15F-4973-87B5-BFBC75D0334F}" type="presParOf" srcId="{D0B1E346-DA6C-4FC5-8EB5-0BADA4262535}" destId="{A00BBDB0-2ADC-4CC4-905D-D14048A88254}" srcOrd="0" destOrd="0" presId="urn:microsoft.com/office/officeart/2005/8/layout/hierarchy1"/>
    <dgm:cxn modelId="{96F9B124-6C51-45BD-819B-E365A1F41DA3}" type="presParOf" srcId="{A00BBDB0-2ADC-4CC4-905D-D14048A88254}" destId="{52C0391E-76BA-45BC-A560-FCA4FB7FD8AB}" srcOrd="0" destOrd="0" presId="urn:microsoft.com/office/officeart/2005/8/layout/hierarchy1"/>
    <dgm:cxn modelId="{8897B280-2CEE-480F-99F1-B75A8F3A0C19}" type="presParOf" srcId="{A00BBDB0-2ADC-4CC4-905D-D14048A88254}" destId="{0F4500D4-D03D-4B69-9D4E-574E53B31145}" srcOrd="1" destOrd="0" presId="urn:microsoft.com/office/officeart/2005/8/layout/hierarchy1"/>
    <dgm:cxn modelId="{F2D7C39E-1182-42F1-9D23-062722EAB5BC}" type="presParOf" srcId="{D0B1E346-DA6C-4FC5-8EB5-0BADA4262535}" destId="{2972E7D0-43D5-4F74-A98C-4AFD56BDA1AF}" srcOrd="1" destOrd="0" presId="urn:microsoft.com/office/officeart/2005/8/layout/hierarchy1"/>
    <dgm:cxn modelId="{662C0370-44DA-4856-A8B5-5C286D352D9A}" type="presParOf" srcId="{F62F88B5-8BBF-4DED-A079-2D3FFF93FEAA}" destId="{73B70AED-94D2-4EFD-8799-36FE1767238F}" srcOrd="2" destOrd="0" presId="urn:microsoft.com/office/officeart/2005/8/layout/hierarchy1"/>
    <dgm:cxn modelId="{C700BA2D-70E8-4B71-8AB2-8E225BDA8159}" type="presParOf" srcId="{F62F88B5-8BBF-4DED-A079-2D3FFF93FEAA}" destId="{CBD276E0-1CD7-4A85-9256-862543E62949}" srcOrd="3" destOrd="0" presId="urn:microsoft.com/office/officeart/2005/8/layout/hierarchy1"/>
    <dgm:cxn modelId="{96FB98DE-7ACD-40BB-BDF2-0B27351663FF}" type="presParOf" srcId="{CBD276E0-1CD7-4A85-9256-862543E62949}" destId="{96011494-06DA-466F-B9E6-4AE67FD5691B}" srcOrd="0" destOrd="0" presId="urn:microsoft.com/office/officeart/2005/8/layout/hierarchy1"/>
    <dgm:cxn modelId="{485DCCA7-8FFD-45A4-A573-DB17AEF59911}" type="presParOf" srcId="{96011494-06DA-466F-B9E6-4AE67FD5691B}" destId="{AE22AA20-6242-4873-8321-A81CA917E711}" srcOrd="0" destOrd="0" presId="urn:microsoft.com/office/officeart/2005/8/layout/hierarchy1"/>
    <dgm:cxn modelId="{554F051D-3D3B-4778-96BF-0263DF4EAF49}" type="presParOf" srcId="{96011494-06DA-466F-B9E6-4AE67FD5691B}" destId="{67DF0F80-B41B-4F57-98D7-60C2E045104A}" srcOrd="1" destOrd="0" presId="urn:microsoft.com/office/officeart/2005/8/layout/hierarchy1"/>
    <dgm:cxn modelId="{72E587AE-666E-4439-8AC9-AE6F24E4E5FE}" type="presParOf" srcId="{CBD276E0-1CD7-4A85-9256-862543E62949}" destId="{5BE09CD2-ECF9-4DFF-9599-6480A58DE26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B89BD26-CC95-40E7-B3F6-D516BCB6C34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C5768FC-4FBC-44D2-83CC-17CE39376DC8}">
      <dgm:prSet phldrT="[Text]"/>
      <dgm:spPr>
        <a:solidFill>
          <a:schemeClr val="accent5">
            <a:lumMod val="75000"/>
          </a:schemeClr>
        </a:solidFill>
      </dgm:spPr>
      <dgm:t>
        <a:bodyPr/>
        <a:lstStyle/>
        <a:p>
          <a:pPr algn="ctr"/>
          <a:r>
            <a:rPr lang="en-US" b="1" dirty="0" smtClean="0">
              <a:latin typeface="Consolas" panose="020B0609020204030204" pitchFamily="49" charset="0"/>
            </a:rPr>
            <a:t>Social Structure</a:t>
          </a:r>
          <a:endParaRPr lang="en-US" b="1" dirty="0">
            <a:latin typeface="Consolas" panose="020B0609020204030204" pitchFamily="49" charset="0"/>
          </a:endParaRPr>
        </a:p>
      </dgm:t>
    </dgm:pt>
    <dgm:pt modelId="{0EB064EA-32D5-46AD-8541-4493D5AF65EB}" type="parTrans" cxnId="{56F6DF65-6E68-4D1E-A6FC-585EB2E1504B}">
      <dgm:prSet/>
      <dgm:spPr/>
      <dgm:t>
        <a:bodyPr/>
        <a:lstStyle/>
        <a:p>
          <a:endParaRPr lang="en-US"/>
        </a:p>
      </dgm:t>
    </dgm:pt>
    <dgm:pt modelId="{7680E228-57B8-4B8F-964F-BB05553E7106}" type="sibTrans" cxnId="{56F6DF65-6E68-4D1E-A6FC-585EB2E1504B}">
      <dgm:prSet/>
      <dgm:spPr/>
      <dgm:t>
        <a:bodyPr/>
        <a:lstStyle/>
        <a:p>
          <a:endParaRPr lang="en-US"/>
        </a:p>
      </dgm:t>
    </dgm:pt>
    <dgm:pt modelId="{1641BF8F-3EAD-457E-B971-BF34762F436A}" type="pres">
      <dgm:prSet presAssocID="{1B89BD26-CC95-40E7-B3F6-D516BCB6C34D}" presName="linear" presStyleCnt="0">
        <dgm:presLayoutVars>
          <dgm:animLvl val="lvl"/>
          <dgm:resizeHandles val="exact"/>
        </dgm:presLayoutVars>
      </dgm:prSet>
      <dgm:spPr/>
      <dgm:t>
        <a:bodyPr/>
        <a:lstStyle/>
        <a:p>
          <a:endParaRPr lang="en-US"/>
        </a:p>
      </dgm:t>
    </dgm:pt>
    <dgm:pt modelId="{A03F8144-8939-4EC5-BF18-2E62B1003D98}" type="pres">
      <dgm:prSet presAssocID="{6C5768FC-4FBC-44D2-83CC-17CE39376DC8}" presName="parentText" presStyleLbl="node1" presStyleIdx="0" presStyleCnt="1">
        <dgm:presLayoutVars>
          <dgm:chMax val="0"/>
          <dgm:bulletEnabled val="1"/>
        </dgm:presLayoutVars>
      </dgm:prSet>
      <dgm:spPr/>
      <dgm:t>
        <a:bodyPr/>
        <a:lstStyle/>
        <a:p>
          <a:endParaRPr lang="en-US"/>
        </a:p>
      </dgm:t>
    </dgm:pt>
  </dgm:ptLst>
  <dgm:cxnLst>
    <dgm:cxn modelId="{56F6DF65-6E68-4D1E-A6FC-585EB2E1504B}" srcId="{1B89BD26-CC95-40E7-B3F6-D516BCB6C34D}" destId="{6C5768FC-4FBC-44D2-83CC-17CE39376DC8}" srcOrd="0" destOrd="0" parTransId="{0EB064EA-32D5-46AD-8541-4493D5AF65EB}" sibTransId="{7680E228-57B8-4B8F-964F-BB05553E7106}"/>
    <dgm:cxn modelId="{46311129-340A-451F-A4B7-3D422244C961}" type="presOf" srcId="{6C5768FC-4FBC-44D2-83CC-17CE39376DC8}" destId="{A03F8144-8939-4EC5-BF18-2E62B1003D98}" srcOrd="0" destOrd="0" presId="urn:microsoft.com/office/officeart/2005/8/layout/vList2"/>
    <dgm:cxn modelId="{78CA104B-EE21-4743-9EBF-FEBEFA743241}" type="presOf" srcId="{1B89BD26-CC95-40E7-B3F6-D516BCB6C34D}" destId="{1641BF8F-3EAD-457E-B971-BF34762F436A}" srcOrd="0" destOrd="0" presId="urn:microsoft.com/office/officeart/2005/8/layout/vList2"/>
    <dgm:cxn modelId="{320FB299-A999-47E7-AE6A-557E41D1BF47}" type="presParOf" srcId="{1641BF8F-3EAD-457E-B971-BF34762F436A}" destId="{A03F8144-8939-4EC5-BF18-2E62B1003D9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7156E58-F69A-41BE-9E86-F7BF7F04C812}" type="doc">
      <dgm:prSet loTypeId="urn:diagrams.loki3.com/BracketList" loCatId="list" qsTypeId="urn:microsoft.com/office/officeart/2005/8/quickstyle/simple1" qsCatId="simple" csTypeId="urn:microsoft.com/office/officeart/2005/8/colors/colorful3" csCatId="colorful" phldr="1"/>
      <dgm:spPr/>
      <dgm:t>
        <a:bodyPr/>
        <a:lstStyle/>
        <a:p>
          <a:endParaRPr lang="en-US"/>
        </a:p>
      </dgm:t>
    </dgm:pt>
    <dgm:pt modelId="{F25E8E64-F711-4282-91A1-67F68D775C79}">
      <dgm:prSet phldrT="[Text]"/>
      <dgm:spPr/>
      <dgm:t>
        <a:bodyPr/>
        <a:lstStyle/>
        <a:p>
          <a:r>
            <a:rPr lang="en-US" b="1" dirty="0" smtClean="0">
              <a:latin typeface="Consolas" panose="020B0609020204030204" pitchFamily="49" charset="0"/>
            </a:rPr>
            <a:t>Social Structure</a:t>
          </a:r>
          <a:endParaRPr lang="en-US" b="1" dirty="0">
            <a:latin typeface="Consolas" panose="020B0609020204030204" pitchFamily="49" charset="0"/>
          </a:endParaRPr>
        </a:p>
      </dgm:t>
    </dgm:pt>
    <dgm:pt modelId="{4F701E0B-24E0-4BDC-937E-98A3DE6A13F4}" type="parTrans" cxnId="{70E70EE6-2E83-45BA-98F1-C031CD0A63CE}">
      <dgm:prSet/>
      <dgm:spPr/>
      <dgm:t>
        <a:bodyPr/>
        <a:lstStyle/>
        <a:p>
          <a:endParaRPr lang="en-US" b="1">
            <a:latin typeface="Consolas" panose="020B0609020204030204" pitchFamily="49" charset="0"/>
          </a:endParaRPr>
        </a:p>
      </dgm:t>
    </dgm:pt>
    <dgm:pt modelId="{E5D70B18-C57C-44DB-BD67-5015AE75765F}" type="sibTrans" cxnId="{70E70EE6-2E83-45BA-98F1-C031CD0A63CE}">
      <dgm:prSet/>
      <dgm:spPr/>
      <dgm:t>
        <a:bodyPr/>
        <a:lstStyle/>
        <a:p>
          <a:endParaRPr lang="en-US" b="1">
            <a:latin typeface="Consolas" panose="020B0609020204030204" pitchFamily="49" charset="0"/>
          </a:endParaRPr>
        </a:p>
      </dgm:t>
    </dgm:pt>
    <dgm:pt modelId="{27244588-47A0-41D0-A7AD-6AF0B15A743B}">
      <dgm:prSet phldrT="[Text]"/>
      <dgm:spPr/>
      <dgm:t>
        <a:bodyPr/>
        <a:lstStyle/>
        <a:p>
          <a:r>
            <a:rPr lang="en-US" b="0" dirty="0" smtClean="0">
              <a:latin typeface="Consolas" panose="020B0609020204030204" pitchFamily="49" charset="0"/>
            </a:rPr>
            <a:t>Refers to the way a society is organized.</a:t>
          </a:r>
          <a:endParaRPr lang="en-US" b="0" dirty="0">
            <a:latin typeface="Consolas" panose="020B0609020204030204" pitchFamily="49" charset="0"/>
          </a:endParaRPr>
        </a:p>
      </dgm:t>
    </dgm:pt>
    <dgm:pt modelId="{D1EB0686-907B-4FC6-82E9-226E20D32B79}" type="parTrans" cxnId="{776D3E54-E0E0-454D-9170-23EFE653DFDD}">
      <dgm:prSet/>
      <dgm:spPr/>
      <dgm:t>
        <a:bodyPr/>
        <a:lstStyle/>
        <a:p>
          <a:endParaRPr lang="en-US" b="1">
            <a:latin typeface="Consolas" panose="020B0609020204030204" pitchFamily="49" charset="0"/>
          </a:endParaRPr>
        </a:p>
      </dgm:t>
    </dgm:pt>
    <dgm:pt modelId="{C134DEE1-6A39-4EA8-9A17-7C61E21F1012}" type="sibTrans" cxnId="{776D3E54-E0E0-454D-9170-23EFE653DFDD}">
      <dgm:prSet/>
      <dgm:spPr/>
      <dgm:t>
        <a:bodyPr/>
        <a:lstStyle/>
        <a:p>
          <a:endParaRPr lang="en-US" b="1">
            <a:latin typeface="Consolas" panose="020B0609020204030204" pitchFamily="49" charset="0"/>
          </a:endParaRPr>
        </a:p>
      </dgm:t>
    </dgm:pt>
    <dgm:pt modelId="{03E39D86-772A-4F19-BECA-79BF05991AA3}">
      <dgm:prSet phldrT="[Text]"/>
      <dgm:spPr/>
      <dgm:t>
        <a:bodyPr/>
        <a:lstStyle/>
        <a:p>
          <a:r>
            <a:rPr lang="en-US" b="1" dirty="0" smtClean="0">
              <a:latin typeface="Consolas" panose="020B0609020204030204" pitchFamily="49" charset="0"/>
            </a:rPr>
            <a:t>Status</a:t>
          </a:r>
          <a:endParaRPr lang="en-US" b="1" dirty="0">
            <a:latin typeface="Consolas" panose="020B0609020204030204" pitchFamily="49" charset="0"/>
          </a:endParaRPr>
        </a:p>
      </dgm:t>
    </dgm:pt>
    <dgm:pt modelId="{96962841-1E96-4F4C-8932-7F22FD3A2446}" type="parTrans" cxnId="{DAED26A2-BCFA-4013-B277-2CC6500861E8}">
      <dgm:prSet/>
      <dgm:spPr/>
      <dgm:t>
        <a:bodyPr/>
        <a:lstStyle/>
        <a:p>
          <a:endParaRPr lang="en-US" b="1">
            <a:latin typeface="Consolas" panose="020B0609020204030204" pitchFamily="49" charset="0"/>
          </a:endParaRPr>
        </a:p>
      </dgm:t>
    </dgm:pt>
    <dgm:pt modelId="{724962C5-AD4F-439D-81C9-380119A25BE1}" type="sibTrans" cxnId="{DAED26A2-BCFA-4013-B277-2CC6500861E8}">
      <dgm:prSet/>
      <dgm:spPr/>
      <dgm:t>
        <a:bodyPr/>
        <a:lstStyle/>
        <a:p>
          <a:endParaRPr lang="en-US" b="1">
            <a:latin typeface="Consolas" panose="020B0609020204030204" pitchFamily="49" charset="0"/>
          </a:endParaRPr>
        </a:p>
      </dgm:t>
    </dgm:pt>
    <dgm:pt modelId="{835391D6-4244-42ED-ABE4-F542BF92FA84}">
      <dgm:prSet phldrT="[Text]"/>
      <dgm:spPr/>
      <dgm:t>
        <a:bodyPr/>
        <a:lstStyle/>
        <a:p>
          <a:r>
            <a:rPr lang="en-US" b="1" dirty="0" smtClean="0">
              <a:latin typeface="Consolas" panose="020B0609020204030204" pitchFamily="49" charset="0"/>
            </a:rPr>
            <a:t>Role</a:t>
          </a:r>
          <a:endParaRPr lang="en-US" b="1" dirty="0">
            <a:latin typeface="Consolas" panose="020B0609020204030204" pitchFamily="49" charset="0"/>
          </a:endParaRPr>
        </a:p>
      </dgm:t>
    </dgm:pt>
    <dgm:pt modelId="{AE6ACF67-3D63-453C-A255-E3D299BD0907}" type="parTrans" cxnId="{CD3CAEC4-9E1A-4A11-8D75-56C9786B2042}">
      <dgm:prSet/>
      <dgm:spPr/>
      <dgm:t>
        <a:bodyPr/>
        <a:lstStyle/>
        <a:p>
          <a:endParaRPr lang="en-US" b="1">
            <a:latin typeface="Consolas" panose="020B0609020204030204" pitchFamily="49" charset="0"/>
          </a:endParaRPr>
        </a:p>
      </dgm:t>
    </dgm:pt>
    <dgm:pt modelId="{5C574FB3-EA0D-4F83-A96F-4C77783A0B65}" type="sibTrans" cxnId="{CD3CAEC4-9E1A-4A11-8D75-56C9786B2042}">
      <dgm:prSet/>
      <dgm:spPr/>
      <dgm:t>
        <a:bodyPr/>
        <a:lstStyle/>
        <a:p>
          <a:endParaRPr lang="en-US" b="1">
            <a:latin typeface="Consolas" panose="020B0609020204030204" pitchFamily="49" charset="0"/>
          </a:endParaRPr>
        </a:p>
      </dgm:t>
    </dgm:pt>
    <dgm:pt modelId="{7729C8C3-F2E5-4FE7-8C9F-B67C826AA97E}">
      <dgm:prSet phldrT="[Text]"/>
      <dgm:spPr/>
      <dgm:t>
        <a:bodyPr/>
        <a:lstStyle/>
        <a:p>
          <a:r>
            <a:rPr lang="en-US" b="0" dirty="0" smtClean="0">
              <a:latin typeface="Consolas" panose="020B0609020204030204" pitchFamily="49" charset="0"/>
            </a:rPr>
            <a:t>Is a position in the social structure.</a:t>
          </a:r>
          <a:endParaRPr lang="en-US" b="0" dirty="0">
            <a:latin typeface="Consolas" panose="020B0609020204030204" pitchFamily="49" charset="0"/>
          </a:endParaRPr>
        </a:p>
      </dgm:t>
    </dgm:pt>
    <dgm:pt modelId="{03BBBB7C-4532-49AF-836B-559712E63192}" type="parTrans" cxnId="{F632FEA1-6EB8-486E-9B1C-FB5282482D14}">
      <dgm:prSet/>
      <dgm:spPr/>
      <dgm:t>
        <a:bodyPr/>
        <a:lstStyle/>
        <a:p>
          <a:endParaRPr lang="en-US" b="1">
            <a:latin typeface="Consolas" panose="020B0609020204030204" pitchFamily="49" charset="0"/>
          </a:endParaRPr>
        </a:p>
      </dgm:t>
    </dgm:pt>
    <dgm:pt modelId="{96E6BAE8-3330-4BC3-9EE3-F847DB4876F7}" type="sibTrans" cxnId="{F632FEA1-6EB8-486E-9B1C-FB5282482D14}">
      <dgm:prSet/>
      <dgm:spPr/>
      <dgm:t>
        <a:bodyPr/>
        <a:lstStyle/>
        <a:p>
          <a:endParaRPr lang="en-US" b="1">
            <a:latin typeface="Consolas" panose="020B0609020204030204" pitchFamily="49" charset="0"/>
          </a:endParaRPr>
        </a:p>
      </dgm:t>
    </dgm:pt>
    <dgm:pt modelId="{3FF435E8-74FC-40F5-81E4-7C3D6BC8FEF3}">
      <dgm:prSet phldrT="[Text]"/>
      <dgm:spPr/>
      <dgm:t>
        <a:bodyPr/>
        <a:lstStyle/>
        <a:p>
          <a:r>
            <a:rPr lang="en-US" b="0" dirty="0" smtClean="0">
              <a:latin typeface="Consolas" panose="020B0609020204030204" pitchFamily="49" charset="0"/>
            </a:rPr>
            <a:t>How we (generally) expect members of a status to behave.</a:t>
          </a:r>
          <a:endParaRPr lang="en-US" b="0" dirty="0">
            <a:latin typeface="Consolas" panose="020B0609020204030204" pitchFamily="49" charset="0"/>
          </a:endParaRPr>
        </a:p>
      </dgm:t>
    </dgm:pt>
    <dgm:pt modelId="{786C40ED-353A-424A-A0C4-50BC11BA6C0B}" type="parTrans" cxnId="{17833010-51C3-47B2-A9F7-865D164529DE}">
      <dgm:prSet/>
      <dgm:spPr/>
      <dgm:t>
        <a:bodyPr/>
        <a:lstStyle/>
        <a:p>
          <a:endParaRPr lang="en-US" b="1">
            <a:latin typeface="Consolas" panose="020B0609020204030204" pitchFamily="49" charset="0"/>
          </a:endParaRPr>
        </a:p>
      </dgm:t>
    </dgm:pt>
    <dgm:pt modelId="{AE52256B-B072-4515-AA3C-047002577D35}" type="sibTrans" cxnId="{17833010-51C3-47B2-A9F7-865D164529DE}">
      <dgm:prSet/>
      <dgm:spPr/>
      <dgm:t>
        <a:bodyPr/>
        <a:lstStyle/>
        <a:p>
          <a:endParaRPr lang="en-US" b="1">
            <a:latin typeface="Consolas" panose="020B0609020204030204" pitchFamily="49" charset="0"/>
          </a:endParaRPr>
        </a:p>
      </dgm:t>
    </dgm:pt>
    <dgm:pt modelId="{276E155D-91E5-4712-AE66-96B4BA45B9BD}" type="pres">
      <dgm:prSet presAssocID="{47156E58-F69A-41BE-9E86-F7BF7F04C812}" presName="Name0" presStyleCnt="0">
        <dgm:presLayoutVars>
          <dgm:dir/>
          <dgm:animLvl val="lvl"/>
          <dgm:resizeHandles val="exact"/>
        </dgm:presLayoutVars>
      </dgm:prSet>
      <dgm:spPr/>
      <dgm:t>
        <a:bodyPr/>
        <a:lstStyle/>
        <a:p>
          <a:endParaRPr lang="en-US"/>
        </a:p>
      </dgm:t>
    </dgm:pt>
    <dgm:pt modelId="{2265AF1D-DA15-4180-AA92-EC41E1D3599A}" type="pres">
      <dgm:prSet presAssocID="{F25E8E64-F711-4282-91A1-67F68D775C79}" presName="linNode" presStyleCnt="0"/>
      <dgm:spPr/>
    </dgm:pt>
    <dgm:pt modelId="{0ACF785E-DA39-4A78-89F8-211083CB5CFC}" type="pres">
      <dgm:prSet presAssocID="{F25E8E64-F711-4282-91A1-67F68D775C79}" presName="parTx" presStyleLbl="revTx" presStyleIdx="0" presStyleCnt="3">
        <dgm:presLayoutVars>
          <dgm:chMax val="1"/>
          <dgm:bulletEnabled val="1"/>
        </dgm:presLayoutVars>
      </dgm:prSet>
      <dgm:spPr/>
      <dgm:t>
        <a:bodyPr/>
        <a:lstStyle/>
        <a:p>
          <a:endParaRPr lang="en-US"/>
        </a:p>
      </dgm:t>
    </dgm:pt>
    <dgm:pt modelId="{0C3204BE-5C56-47E2-9F37-952C01CA1C9A}" type="pres">
      <dgm:prSet presAssocID="{F25E8E64-F711-4282-91A1-67F68D775C79}" presName="bracket" presStyleLbl="parChTrans1D1" presStyleIdx="0" presStyleCnt="3"/>
      <dgm:spPr/>
    </dgm:pt>
    <dgm:pt modelId="{1FEAAA80-C840-4FAF-84E6-54A85D7F127D}" type="pres">
      <dgm:prSet presAssocID="{F25E8E64-F711-4282-91A1-67F68D775C79}" presName="spH" presStyleCnt="0"/>
      <dgm:spPr/>
    </dgm:pt>
    <dgm:pt modelId="{E056472D-CEB8-47BA-9631-C56514AEFEE1}" type="pres">
      <dgm:prSet presAssocID="{F25E8E64-F711-4282-91A1-67F68D775C79}" presName="desTx" presStyleLbl="node1" presStyleIdx="0" presStyleCnt="3">
        <dgm:presLayoutVars>
          <dgm:bulletEnabled val="1"/>
        </dgm:presLayoutVars>
      </dgm:prSet>
      <dgm:spPr/>
      <dgm:t>
        <a:bodyPr/>
        <a:lstStyle/>
        <a:p>
          <a:endParaRPr lang="en-US"/>
        </a:p>
      </dgm:t>
    </dgm:pt>
    <dgm:pt modelId="{A6260B4D-DA9F-4609-A2D4-A7D37C408F5E}" type="pres">
      <dgm:prSet presAssocID="{E5D70B18-C57C-44DB-BD67-5015AE75765F}" presName="spV" presStyleCnt="0"/>
      <dgm:spPr/>
    </dgm:pt>
    <dgm:pt modelId="{4A5C90FF-010F-4B69-A6B5-1B006454B46D}" type="pres">
      <dgm:prSet presAssocID="{03E39D86-772A-4F19-BECA-79BF05991AA3}" presName="linNode" presStyleCnt="0"/>
      <dgm:spPr/>
    </dgm:pt>
    <dgm:pt modelId="{A3DAF15A-94AD-4F5B-BAB0-82CEB19CE903}" type="pres">
      <dgm:prSet presAssocID="{03E39D86-772A-4F19-BECA-79BF05991AA3}" presName="parTx" presStyleLbl="revTx" presStyleIdx="1" presStyleCnt="3">
        <dgm:presLayoutVars>
          <dgm:chMax val="1"/>
          <dgm:bulletEnabled val="1"/>
        </dgm:presLayoutVars>
      </dgm:prSet>
      <dgm:spPr/>
      <dgm:t>
        <a:bodyPr/>
        <a:lstStyle/>
        <a:p>
          <a:endParaRPr lang="en-US"/>
        </a:p>
      </dgm:t>
    </dgm:pt>
    <dgm:pt modelId="{65CB1B2A-A1F3-4AF9-8994-40B7B413AD69}" type="pres">
      <dgm:prSet presAssocID="{03E39D86-772A-4F19-BECA-79BF05991AA3}" presName="bracket" presStyleLbl="parChTrans1D1" presStyleIdx="1" presStyleCnt="3"/>
      <dgm:spPr/>
    </dgm:pt>
    <dgm:pt modelId="{ECDD84B2-20FA-432C-8E06-DBB75ED01100}" type="pres">
      <dgm:prSet presAssocID="{03E39D86-772A-4F19-BECA-79BF05991AA3}" presName="spH" presStyleCnt="0"/>
      <dgm:spPr/>
    </dgm:pt>
    <dgm:pt modelId="{9A431AFC-1C09-437C-AADA-46134937D234}" type="pres">
      <dgm:prSet presAssocID="{03E39D86-772A-4F19-BECA-79BF05991AA3}" presName="desTx" presStyleLbl="node1" presStyleIdx="1" presStyleCnt="3">
        <dgm:presLayoutVars>
          <dgm:bulletEnabled val="1"/>
        </dgm:presLayoutVars>
      </dgm:prSet>
      <dgm:spPr/>
      <dgm:t>
        <a:bodyPr/>
        <a:lstStyle/>
        <a:p>
          <a:endParaRPr lang="en-US"/>
        </a:p>
      </dgm:t>
    </dgm:pt>
    <dgm:pt modelId="{233CCF86-534F-41B0-9969-ACB51048F2D5}" type="pres">
      <dgm:prSet presAssocID="{724962C5-AD4F-439D-81C9-380119A25BE1}" presName="spV" presStyleCnt="0"/>
      <dgm:spPr/>
    </dgm:pt>
    <dgm:pt modelId="{3FD73790-9044-42D5-9159-47830DC6F8FE}" type="pres">
      <dgm:prSet presAssocID="{835391D6-4244-42ED-ABE4-F542BF92FA84}" presName="linNode" presStyleCnt="0"/>
      <dgm:spPr/>
    </dgm:pt>
    <dgm:pt modelId="{CD069315-FF1E-41F3-A823-0B1DE9FB0079}" type="pres">
      <dgm:prSet presAssocID="{835391D6-4244-42ED-ABE4-F542BF92FA84}" presName="parTx" presStyleLbl="revTx" presStyleIdx="2" presStyleCnt="3">
        <dgm:presLayoutVars>
          <dgm:chMax val="1"/>
          <dgm:bulletEnabled val="1"/>
        </dgm:presLayoutVars>
      </dgm:prSet>
      <dgm:spPr/>
      <dgm:t>
        <a:bodyPr/>
        <a:lstStyle/>
        <a:p>
          <a:endParaRPr lang="en-US"/>
        </a:p>
      </dgm:t>
    </dgm:pt>
    <dgm:pt modelId="{B692B118-C7C4-433D-B503-D58C3DFBE6C4}" type="pres">
      <dgm:prSet presAssocID="{835391D6-4244-42ED-ABE4-F542BF92FA84}" presName="bracket" presStyleLbl="parChTrans1D1" presStyleIdx="2" presStyleCnt="3"/>
      <dgm:spPr/>
    </dgm:pt>
    <dgm:pt modelId="{BA8F5CA1-9F9A-4308-9F5A-B0E96DFA76CE}" type="pres">
      <dgm:prSet presAssocID="{835391D6-4244-42ED-ABE4-F542BF92FA84}" presName="spH" presStyleCnt="0"/>
      <dgm:spPr/>
    </dgm:pt>
    <dgm:pt modelId="{B4E5166A-7346-433E-8559-3890C7531BF4}" type="pres">
      <dgm:prSet presAssocID="{835391D6-4244-42ED-ABE4-F542BF92FA84}" presName="desTx" presStyleLbl="node1" presStyleIdx="2" presStyleCnt="3">
        <dgm:presLayoutVars>
          <dgm:bulletEnabled val="1"/>
        </dgm:presLayoutVars>
      </dgm:prSet>
      <dgm:spPr/>
      <dgm:t>
        <a:bodyPr/>
        <a:lstStyle/>
        <a:p>
          <a:endParaRPr lang="en-US"/>
        </a:p>
      </dgm:t>
    </dgm:pt>
  </dgm:ptLst>
  <dgm:cxnLst>
    <dgm:cxn modelId="{17833010-51C3-47B2-A9F7-865D164529DE}" srcId="{835391D6-4244-42ED-ABE4-F542BF92FA84}" destId="{3FF435E8-74FC-40F5-81E4-7C3D6BC8FEF3}" srcOrd="0" destOrd="0" parTransId="{786C40ED-353A-424A-A0C4-50BC11BA6C0B}" sibTransId="{AE52256B-B072-4515-AA3C-047002577D35}"/>
    <dgm:cxn modelId="{776D3E54-E0E0-454D-9170-23EFE653DFDD}" srcId="{F25E8E64-F711-4282-91A1-67F68D775C79}" destId="{27244588-47A0-41D0-A7AD-6AF0B15A743B}" srcOrd="0" destOrd="0" parTransId="{D1EB0686-907B-4FC6-82E9-226E20D32B79}" sibTransId="{C134DEE1-6A39-4EA8-9A17-7C61E21F1012}"/>
    <dgm:cxn modelId="{47ADBBAA-B8B2-4248-9CEF-AD66C71BB34A}" type="presOf" srcId="{3FF435E8-74FC-40F5-81E4-7C3D6BC8FEF3}" destId="{B4E5166A-7346-433E-8559-3890C7531BF4}" srcOrd="0" destOrd="0" presId="urn:diagrams.loki3.com/BracketList"/>
    <dgm:cxn modelId="{7DD81897-C6B5-4008-9285-AF9CA0E9CC19}" type="presOf" srcId="{47156E58-F69A-41BE-9E86-F7BF7F04C812}" destId="{276E155D-91E5-4712-AE66-96B4BA45B9BD}" srcOrd="0" destOrd="0" presId="urn:diagrams.loki3.com/BracketList"/>
    <dgm:cxn modelId="{22628446-C1CE-4681-B3EF-1827A616ED31}" type="presOf" srcId="{03E39D86-772A-4F19-BECA-79BF05991AA3}" destId="{A3DAF15A-94AD-4F5B-BAB0-82CEB19CE903}" srcOrd="0" destOrd="0" presId="urn:diagrams.loki3.com/BracketList"/>
    <dgm:cxn modelId="{81DD11C3-4EB7-4FA9-A804-60A855A328D8}" type="presOf" srcId="{7729C8C3-F2E5-4FE7-8C9F-B67C826AA97E}" destId="{9A431AFC-1C09-437C-AADA-46134937D234}" srcOrd="0" destOrd="0" presId="urn:diagrams.loki3.com/BracketList"/>
    <dgm:cxn modelId="{7DB46F81-E67C-485F-A0FE-CD512A09E938}" type="presOf" srcId="{835391D6-4244-42ED-ABE4-F542BF92FA84}" destId="{CD069315-FF1E-41F3-A823-0B1DE9FB0079}" srcOrd="0" destOrd="0" presId="urn:diagrams.loki3.com/BracketList"/>
    <dgm:cxn modelId="{70E70EE6-2E83-45BA-98F1-C031CD0A63CE}" srcId="{47156E58-F69A-41BE-9E86-F7BF7F04C812}" destId="{F25E8E64-F711-4282-91A1-67F68D775C79}" srcOrd="0" destOrd="0" parTransId="{4F701E0B-24E0-4BDC-937E-98A3DE6A13F4}" sibTransId="{E5D70B18-C57C-44DB-BD67-5015AE75765F}"/>
    <dgm:cxn modelId="{36A34D27-DEA1-47DC-8563-F68F547E3E6B}" type="presOf" srcId="{27244588-47A0-41D0-A7AD-6AF0B15A743B}" destId="{E056472D-CEB8-47BA-9631-C56514AEFEE1}" srcOrd="0" destOrd="0" presId="urn:diagrams.loki3.com/BracketList"/>
    <dgm:cxn modelId="{DAED26A2-BCFA-4013-B277-2CC6500861E8}" srcId="{47156E58-F69A-41BE-9E86-F7BF7F04C812}" destId="{03E39D86-772A-4F19-BECA-79BF05991AA3}" srcOrd="1" destOrd="0" parTransId="{96962841-1E96-4F4C-8932-7F22FD3A2446}" sibTransId="{724962C5-AD4F-439D-81C9-380119A25BE1}"/>
    <dgm:cxn modelId="{21D70A12-19DD-4CD5-8AD0-730ADF67E54A}" type="presOf" srcId="{F25E8E64-F711-4282-91A1-67F68D775C79}" destId="{0ACF785E-DA39-4A78-89F8-211083CB5CFC}" srcOrd="0" destOrd="0" presId="urn:diagrams.loki3.com/BracketList"/>
    <dgm:cxn modelId="{F632FEA1-6EB8-486E-9B1C-FB5282482D14}" srcId="{03E39D86-772A-4F19-BECA-79BF05991AA3}" destId="{7729C8C3-F2E5-4FE7-8C9F-B67C826AA97E}" srcOrd="0" destOrd="0" parTransId="{03BBBB7C-4532-49AF-836B-559712E63192}" sibTransId="{96E6BAE8-3330-4BC3-9EE3-F847DB4876F7}"/>
    <dgm:cxn modelId="{CD3CAEC4-9E1A-4A11-8D75-56C9786B2042}" srcId="{47156E58-F69A-41BE-9E86-F7BF7F04C812}" destId="{835391D6-4244-42ED-ABE4-F542BF92FA84}" srcOrd="2" destOrd="0" parTransId="{AE6ACF67-3D63-453C-A255-E3D299BD0907}" sibTransId="{5C574FB3-EA0D-4F83-A96F-4C77783A0B65}"/>
    <dgm:cxn modelId="{0FC526C4-A906-43DC-A1E3-AC5A437FEB34}" type="presParOf" srcId="{276E155D-91E5-4712-AE66-96B4BA45B9BD}" destId="{2265AF1D-DA15-4180-AA92-EC41E1D3599A}" srcOrd="0" destOrd="0" presId="urn:diagrams.loki3.com/BracketList"/>
    <dgm:cxn modelId="{939C455E-6B2A-4CC6-94B9-36A78C07FA26}" type="presParOf" srcId="{2265AF1D-DA15-4180-AA92-EC41E1D3599A}" destId="{0ACF785E-DA39-4A78-89F8-211083CB5CFC}" srcOrd="0" destOrd="0" presId="urn:diagrams.loki3.com/BracketList"/>
    <dgm:cxn modelId="{3E9BC58A-FDB1-4C28-8679-B5AFF2F70C16}" type="presParOf" srcId="{2265AF1D-DA15-4180-AA92-EC41E1D3599A}" destId="{0C3204BE-5C56-47E2-9F37-952C01CA1C9A}" srcOrd="1" destOrd="0" presId="urn:diagrams.loki3.com/BracketList"/>
    <dgm:cxn modelId="{34AACF99-3C9B-4607-AAC7-0071D1D368C4}" type="presParOf" srcId="{2265AF1D-DA15-4180-AA92-EC41E1D3599A}" destId="{1FEAAA80-C840-4FAF-84E6-54A85D7F127D}" srcOrd="2" destOrd="0" presId="urn:diagrams.loki3.com/BracketList"/>
    <dgm:cxn modelId="{B920411B-78B2-4881-95FD-705158C7AE29}" type="presParOf" srcId="{2265AF1D-DA15-4180-AA92-EC41E1D3599A}" destId="{E056472D-CEB8-47BA-9631-C56514AEFEE1}" srcOrd="3" destOrd="0" presId="urn:diagrams.loki3.com/BracketList"/>
    <dgm:cxn modelId="{6D842074-F382-4DE0-B64E-E1407989DA01}" type="presParOf" srcId="{276E155D-91E5-4712-AE66-96B4BA45B9BD}" destId="{A6260B4D-DA9F-4609-A2D4-A7D37C408F5E}" srcOrd="1" destOrd="0" presId="urn:diagrams.loki3.com/BracketList"/>
    <dgm:cxn modelId="{823956D1-850B-4299-8BF7-E35A427BCB10}" type="presParOf" srcId="{276E155D-91E5-4712-AE66-96B4BA45B9BD}" destId="{4A5C90FF-010F-4B69-A6B5-1B006454B46D}" srcOrd="2" destOrd="0" presId="urn:diagrams.loki3.com/BracketList"/>
    <dgm:cxn modelId="{E07A7D04-E724-40D9-B65E-2E1BB16EFBEC}" type="presParOf" srcId="{4A5C90FF-010F-4B69-A6B5-1B006454B46D}" destId="{A3DAF15A-94AD-4F5B-BAB0-82CEB19CE903}" srcOrd="0" destOrd="0" presId="urn:diagrams.loki3.com/BracketList"/>
    <dgm:cxn modelId="{C55C885D-9450-4B68-BF9C-77D4890D7DAA}" type="presParOf" srcId="{4A5C90FF-010F-4B69-A6B5-1B006454B46D}" destId="{65CB1B2A-A1F3-4AF9-8994-40B7B413AD69}" srcOrd="1" destOrd="0" presId="urn:diagrams.loki3.com/BracketList"/>
    <dgm:cxn modelId="{441748A2-6871-49A9-B761-D685FE349DDE}" type="presParOf" srcId="{4A5C90FF-010F-4B69-A6B5-1B006454B46D}" destId="{ECDD84B2-20FA-432C-8E06-DBB75ED01100}" srcOrd="2" destOrd="0" presId="urn:diagrams.loki3.com/BracketList"/>
    <dgm:cxn modelId="{2168E53F-45F5-4004-833D-645E1D505463}" type="presParOf" srcId="{4A5C90FF-010F-4B69-A6B5-1B006454B46D}" destId="{9A431AFC-1C09-437C-AADA-46134937D234}" srcOrd="3" destOrd="0" presId="urn:diagrams.loki3.com/BracketList"/>
    <dgm:cxn modelId="{8A3A97CA-2F41-4DD6-8EC7-DE16233B1C26}" type="presParOf" srcId="{276E155D-91E5-4712-AE66-96B4BA45B9BD}" destId="{233CCF86-534F-41B0-9969-ACB51048F2D5}" srcOrd="3" destOrd="0" presId="urn:diagrams.loki3.com/BracketList"/>
    <dgm:cxn modelId="{3D1A3098-9FE4-4B6B-A5FB-63B0646920C2}" type="presParOf" srcId="{276E155D-91E5-4712-AE66-96B4BA45B9BD}" destId="{3FD73790-9044-42D5-9159-47830DC6F8FE}" srcOrd="4" destOrd="0" presId="urn:diagrams.loki3.com/BracketList"/>
    <dgm:cxn modelId="{097A3AD7-12B7-4BDD-A2BF-2B463AB96C80}" type="presParOf" srcId="{3FD73790-9044-42D5-9159-47830DC6F8FE}" destId="{CD069315-FF1E-41F3-A823-0B1DE9FB0079}" srcOrd="0" destOrd="0" presId="urn:diagrams.loki3.com/BracketList"/>
    <dgm:cxn modelId="{EF8E87E1-FB03-4E92-BA07-E307079C92FE}" type="presParOf" srcId="{3FD73790-9044-42D5-9159-47830DC6F8FE}" destId="{B692B118-C7C4-433D-B503-D58C3DFBE6C4}" srcOrd="1" destOrd="0" presId="urn:diagrams.loki3.com/BracketList"/>
    <dgm:cxn modelId="{AB50272C-9EEF-42EB-847D-15112988A6EB}" type="presParOf" srcId="{3FD73790-9044-42D5-9159-47830DC6F8FE}" destId="{BA8F5CA1-9F9A-4308-9F5A-B0E96DFA76CE}" srcOrd="2" destOrd="0" presId="urn:diagrams.loki3.com/BracketList"/>
    <dgm:cxn modelId="{C0335B55-01D5-4C63-A82A-08D8F0FB4F31}" type="presParOf" srcId="{3FD73790-9044-42D5-9159-47830DC6F8FE}" destId="{B4E5166A-7346-433E-8559-3890C7531BF4}" srcOrd="3" destOrd="0" presId="urn:diagrams.loki3.com/Bracket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355AF7-26C1-4FED-8644-6AD3A6E7C03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7424583-7E8E-4D8D-AE79-358BBC56D384}">
      <dgm:prSet phldrT="[Text]" custT="1"/>
      <dgm:spPr/>
      <dgm:t>
        <a:bodyPr/>
        <a:lstStyle/>
        <a:p>
          <a:pPr algn="ctr"/>
          <a:r>
            <a:rPr lang="en-US" sz="4400" b="1" dirty="0" smtClean="0">
              <a:latin typeface="Consolas" panose="020B0609020204030204" pitchFamily="49" charset="0"/>
            </a:rPr>
            <a:t>Learning Outcomes</a:t>
          </a:r>
          <a:endParaRPr lang="en-US" sz="4400" b="1" dirty="0">
            <a:latin typeface="Consolas" panose="020B0609020204030204" pitchFamily="49" charset="0"/>
          </a:endParaRPr>
        </a:p>
      </dgm:t>
    </dgm:pt>
    <dgm:pt modelId="{D638903F-903A-4EE1-BB94-1EC1AE81CCCF}" type="parTrans" cxnId="{BD3018BD-9C5C-48ED-BCA8-1DE1145107B8}">
      <dgm:prSet/>
      <dgm:spPr/>
      <dgm:t>
        <a:bodyPr/>
        <a:lstStyle/>
        <a:p>
          <a:endParaRPr lang="en-US" sz="2800" b="1">
            <a:latin typeface="Consolas" panose="020B0609020204030204" pitchFamily="49" charset="0"/>
          </a:endParaRPr>
        </a:p>
      </dgm:t>
    </dgm:pt>
    <dgm:pt modelId="{6D00D00C-2CED-4759-9261-23CB03323835}" type="sibTrans" cxnId="{BD3018BD-9C5C-48ED-BCA8-1DE1145107B8}">
      <dgm:prSet/>
      <dgm:spPr/>
      <dgm:t>
        <a:bodyPr/>
        <a:lstStyle/>
        <a:p>
          <a:endParaRPr lang="en-US" sz="2800" b="1">
            <a:latin typeface="Consolas" panose="020B0609020204030204" pitchFamily="49" charset="0"/>
          </a:endParaRPr>
        </a:p>
      </dgm:t>
    </dgm:pt>
    <dgm:pt modelId="{32D19FED-0BE3-4F4C-9384-601CF2E38E0B}" type="pres">
      <dgm:prSet presAssocID="{D2355AF7-26C1-4FED-8644-6AD3A6E7C033}" presName="linear" presStyleCnt="0">
        <dgm:presLayoutVars>
          <dgm:animLvl val="lvl"/>
          <dgm:resizeHandles val="exact"/>
        </dgm:presLayoutVars>
      </dgm:prSet>
      <dgm:spPr/>
      <dgm:t>
        <a:bodyPr/>
        <a:lstStyle/>
        <a:p>
          <a:endParaRPr lang="en-US"/>
        </a:p>
      </dgm:t>
    </dgm:pt>
    <dgm:pt modelId="{3DA5E61E-EBEF-4511-A9A4-F7B964F9249F}" type="pres">
      <dgm:prSet presAssocID="{17424583-7E8E-4D8D-AE79-358BBC56D384}" presName="parentText" presStyleLbl="node1" presStyleIdx="0" presStyleCnt="1">
        <dgm:presLayoutVars>
          <dgm:chMax val="0"/>
          <dgm:bulletEnabled val="1"/>
        </dgm:presLayoutVars>
      </dgm:prSet>
      <dgm:spPr/>
      <dgm:t>
        <a:bodyPr/>
        <a:lstStyle/>
        <a:p>
          <a:endParaRPr lang="en-US"/>
        </a:p>
      </dgm:t>
    </dgm:pt>
  </dgm:ptLst>
  <dgm:cxnLst>
    <dgm:cxn modelId="{BD3018BD-9C5C-48ED-BCA8-1DE1145107B8}" srcId="{D2355AF7-26C1-4FED-8644-6AD3A6E7C033}" destId="{17424583-7E8E-4D8D-AE79-358BBC56D384}" srcOrd="0" destOrd="0" parTransId="{D638903F-903A-4EE1-BB94-1EC1AE81CCCF}" sibTransId="{6D00D00C-2CED-4759-9261-23CB03323835}"/>
    <dgm:cxn modelId="{9BA3D71B-6621-42D5-8686-363B752D86EA}" type="presOf" srcId="{D2355AF7-26C1-4FED-8644-6AD3A6E7C033}" destId="{32D19FED-0BE3-4F4C-9384-601CF2E38E0B}" srcOrd="0" destOrd="0" presId="urn:microsoft.com/office/officeart/2005/8/layout/vList2"/>
    <dgm:cxn modelId="{B764E1B0-D5B8-47DB-BECE-27FC8EE03BA3}" type="presOf" srcId="{17424583-7E8E-4D8D-AE79-358BBC56D384}" destId="{3DA5E61E-EBEF-4511-A9A4-F7B964F9249F}" srcOrd="0" destOrd="0" presId="urn:microsoft.com/office/officeart/2005/8/layout/vList2"/>
    <dgm:cxn modelId="{707BAFFE-E7F3-4C07-B577-6C2D6C18A220}" type="presParOf" srcId="{32D19FED-0BE3-4F4C-9384-601CF2E38E0B}" destId="{3DA5E61E-EBEF-4511-A9A4-F7B964F9249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09754EB-DDF7-4997-B491-EBBD727A231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00A5193-FAF2-4962-98D1-1D030E266891}">
      <dgm:prSet phldrT="[Text]" custT="1"/>
      <dgm:spPr/>
      <dgm:t>
        <a:bodyPr/>
        <a:lstStyle/>
        <a:p>
          <a:r>
            <a:rPr lang="en-US" sz="2000" dirty="0" smtClean="0">
              <a:latin typeface="Consolas" panose="020B0609020204030204" pitchFamily="49" charset="0"/>
            </a:rPr>
            <a:t>Refers to a group of people who have a similar socio-economic status, typically determined by factors such as wealth, education, and occupation.</a:t>
          </a:r>
        </a:p>
      </dgm:t>
    </dgm:pt>
    <dgm:pt modelId="{FFF66BA7-B7DF-4441-BAFA-272652A08C4D}" type="sibTrans" cxnId="{21DA5261-CAF5-44B6-A56B-F27E6BF91C3E}">
      <dgm:prSet/>
      <dgm:spPr/>
      <dgm:t>
        <a:bodyPr/>
        <a:lstStyle/>
        <a:p>
          <a:endParaRPr lang="en-US">
            <a:latin typeface="Consolas" panose="020B0609020204030204" pitchFamily="49" charset="0"/>
          </a:endParaRPr>
        </a:p>
      </dgm:t>
    </dgm:pt>
    <dgm:pt modelId="{AF376FEF-7B0E-4C3D-AE7A-D91256EADAD4}" type="parTrans" cxnId="{21DA5261-CAF5-44B6-A56B-F27E6BF91C3E}">
      <dgm:prSet/>
      <dgm:spPr/>
      <dgm:t>
        <a:bodyPr/>
        <a:lstStyle/>
        <a:p>
          <a:endParaRPr lang="en-US">
            <a:latin typeface="Consolas" panose="020B0609020204030204" pitchFamily="49" charset="0"/>
          </a:endParaRPr>
        </a:p>
      </dgm:t>
    </dgm:pt>
    <dgm:pt modelId="{6961BDE1-EB6F-4DBA-95AA-1A2170FA3EA7}" type="pres">
      <dgm:prSet presAssocID="{A09754EB-DDF7-4997-B491-EBBD727A2316}" presName="vert0" presStyleCnt="0">
        <dgm:presLayoutVars>
          <dgm:dir/>
          <dgm:animOne val="branch"/>
          <dgm:animLvl val="lvl"/>
        </dgm:presLayoutVars>
      </dgm:prSet>
      <dgm:spPr/>
      <dgm:t>
        <a:bodyPr/>
        <a:lstStyle/>
        <a:p>
          <a:endParaRPr lang="en-US"/>
        </a:p>
      </dgm:t>
    </dgm:pt>
    <dgm:pt modelId="{E64AFB15-B9BE-4FCA-B79E-A78C6395584B}" type="pres">
      <dgm:prSet presAssocID="{400A5193-FAF2-4962-98D1-1D030E266891}" presName="thickLine" presStyleLbl="alignNode1" presStyleIdx="0" presStyleCnt="1"/>
      <dgm:spPr/>
    </dgm:pt>
    <dgm:pt modelId="{E49D5E51-34D5-4294-B3F4-5593281D6F79}" type="pres">
      <dgm:prSet presAssocID="{400A5193-FAF2-4962-98D1-1D030E266891}" presName="horz1" presStyleCnt="0"/>
      <dgm:spPr/>
    </dgm:pt>
    <dgm:pt modelId="{27CF4911-2415-47FB-A15D-20404F96345D}" type="pres">
      <dgm:prSet presAssocID="{400A5193-FAF2-4962-98D1-1D030E266891}" presName="tx1" presStyleLbl="revTx" presStyleIdx="0" presStyleCnt="1"/>
      <dgm:spPr/>
      <dgm:t>
        <a:bodyPr/>
        <a:lstStyle/>
        <a:p>
          <a:endParaRPr lang="en-US"/>
        </a:p>
      </dgm:t>
    </dgm:pt>
    <dgm:pt modelId="{E7E49DCA-36C2-465D-87F2-5D987BC24111}" type="pres">
      <dgm:prSet presAssocID="{400A5193-FAF2-4962-98D1-1D030E266891}" presName="vert1" presStyleCnt="0"/>
      <dgm:spPr/>
    </dgm:pt>
  </dgm:ptLst>
  <dgm:cxnLst>
    <dgm:cxn modelId="{53F6FD09-AC61-4E39-8CA2-C8C293BE754C}" type="presOf" srcId="{400A5193-FAF2-4962-98D1-1D030E266891}" destId="{27CF4911-2415-47FB-A15D-20404F96345D}" srcOrd="0" destOrd="0" presId="urn:microsoft.com/office/officeart/2008/layout/LinedList"/>
    <dgm:cxn modelId="{680F361C-FD51-4009-9C26-E841908F03B3}" type="presOf" srcId="{A09754EB-DDF7-4997-B491-EBBD727A2316}" destId="{6961BDE1-EB6F-4DBA-95AA-1A2170FA3EA7}" srcOrd="0" destOrd="0" presId="urn:microsoft.com/office/officeart/2008/layout/LinedList"/>
    <dgm:cxn modelId="{21DA5261-CAF5-44B6-A56B-F27E6BF91C3E}" srcId="{A09754EB-DDF7-4997-B491-EBBD727A2316}" destId="{400A5193-FAF2-4962-98D1-1D030E266891}" srcOrd="0" destOrd="0" parTransId="{AF376FEF-7B0E-4C3D-AE7A-D91256EADAD4}" sibTransId="{FFF66BA7-B7DF-4441-BAFA-272652A08C4D}"/>
    <dgm:cxn modelId="{65070862-F495-412F-A459-5307A63BF773}" type="presParOf" srcId="{6961BDE1-EB6F-4DBA-95AA-1A2170FA3EA7}" destId="{E64AFB15-B9BE-4FCA-B79E-A78C6395584B}" srcOrd="0" destOrd="0" presId="urn:microsoft.com/office/officeart/2008/layout/LinedList"/>
    <dgm:cxn modelId="{B7AA2299-80F8-4129-9F91-1467389917FB}" type="presParOf" srcId="{6961BDE1-EB6F-4DBA-95AA-1A2170FA3EA7}" destId="{E49D5E51-34D5-4294-B3F4-5593281D6F79}" srcOrd="1" destOrd="0" presId="urn:microsoft.com/office/officeart/2008/layout/LinedList"/>
    <dgm:cxn modelId="{25D43D5C-E738-414C-8B49-B0D5C847A58E}" type="presParOf" srcId="{E49D5E51-34D5-4294-B3F4-5593281D6F79}" destId="{27CF4911-2415-47FB-A15D-20404F96345D}" srcOrd="0" destOrd="0" presId="urn:microsoft.com/office/officeart/2008/layout/LinedList"/>
    <dgm:cxn modelId="{D4EB6BCF-DAA5-4ED1-B5A7-3AE8FFB065B3}" type="presParOf" srcId="{E49D5E51-34D5-4294-B3F4-5593281D6F79}" destId="{E7E49DCA-36C2-465D-87F2-5D987BC241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B21E7A7-E1DC-4509-9936-D888D4FDE61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69FA8DA-6567-4B7C-A1AC-32831880F250}">
      <dgm:prSet phldrT="[Text]"/>
      <dgm:spPr>
        <a:solidFill>
          <a:srgbClr val="002060"/>
        </a:solidFill>
      </dgm:spPr>
      <dgm:t>
        <a:bodyPr/>
        <a:lstStyle/>
        <a:p>
          <a:pPr algn="ctr"/>
          <a:r>
            <a:rPr lang="en-US" b="1" dirty="0" smtClean="0">
              <a:latin typeface="Consolas" panose="020B0609020204030204" pitchFamily="49" charset="0"/>
            </a:rPr>
            <a:t>Social Class </a:t>
          </a:r>
          <a:endParaRPr lang="en-US" b="1" dirty="0"/>
        </a:p>
      </dgm:t>
    </dgm:pt>
    <dgm:pt modelId="{7FB36300-4924-429C-B957-970606FC815B}" type="parTrans" cxnId="{8DC49A19-F39B-46B2-8AD2-0DE7112C816F}">
      <dgm:prSet/>
      <dgm:spPr/>
      <dgm:t>
        <a:bodyPr/>
        <a:lstStyle/>
        <a:p>
          <a:pPr algn="ctr"/>
          <a:endParaRPr lang="en-US" b="1"/>
        </a:p>
      </dgm:t>
    </dgm:pt>
    <dgm:pt modelId="{9081FD94-E888-41DE-A0A0-3D497C1FD139}" type="sibTrans" cxnId="{8DC49A19-F39B-46B2-8AD2-0DE7112C816F}">
      <dgm:prSet/>
      <dgm:spPr/>
      <dgm:t>
        <a:bodyPr/>
        <a:lstStyle/>
        <a:p>
          <a:pPr algn="ctr"/>
          <a:endParaRPr lang="en-US" b="1"/>
        </a:p>
      </dgm:t>
    </dgm:pt>
    <dgm:pt modelId="{D5E2DA09-65FB-473E-9CD3-D281030A64C4}" type="pres">
      <dgm:prSet presAssocID="{0B21E7A7-E1DC-4509-9936-D888D4FDE618}" presName="linear" presStyleCnt="0">
        <dgm:presLayoutVars>
          <dgm:animLvl val="lvl"/>
          <dgm:resizeHandles val="exact"/>
        </dgm:presLayoutVars>
      </dgm:prSet>
      <dgm:spPr/>
      <dgm:t>
        <a:bodyPr/>
        <a:lstStyle/>
        <a:p>
          <a:endParaRPr lang="en-US"/>
        </a:p>
      </dgm:t>
    </dgm:pt>
    <dgm:pt modelId="{75701237-A61F-4DCE-9947-E3F9645FAAEB}" type="pres">
      <dgm:prSet presAssocID="{369FA8DA-6567-4B7C-A1AC-32831880F250}" presName="parentText" presStyleLbl="node1" presStyleIdx="0" presStyleCnt="1">
        <dgm:presLayoutVars>
          <dgm:chMax val="0"/>
          <dgm:bulletEnabled val="1"/>
        </dgm:presLayoutVars>
      </dgm:prSet>
      <dgm:spPr/>
      <dgm:t>
        <a:bodyPr/>
        <a:lstStyle/>
        <a:p>
          <a:endParaRPr lang="en-US"/>
        </a:p>
      </dgm:t>
    </dgm:pt>
  </dgm:ptLst>
  <dgm:cxnLst>
    <dgm:cxn modelId="{B008DB4D-FC8C-48FA-BECA-5677D626C1D2}" type="presOf" srcId="{0B21E7A7-E1DC-4509-9936-D888D4FDE618}" destId="{D5E2DA09-65FB-473E-9CD3-D281030A64C4}" srcOrd="0" destOrd="0" presId="urn:microsoft.com/office/officeart/2005/8/layout/vList2"/>
    <dgm:cxn modelId="{3650433D-A01E-4B96-A523-95367FBEF07F}" type="presOf" srcId="{369FA8DA-6567-4B7C-A1AC-32831880F250}" destId="{75701237-A61F-4DCE-9947-E3F9645FAAEB}" srcOrd="0" destOrd="0" presId="urn:microsoft.com/office/officeart/2005/8/layout/vList2"/>
    <dgm:cxn modelId="{8DC49A19-F39B-46B2-8AD2-0DE7112C816F}" srcId="{0B21E7A7-E1DC-4509-9936-D888D4FDE618}" destId="{369FA8DA-6567-4B7C-A1AC-32831880F250}" srcOrd="0" destOrd="0" parTransId="{7FB36300-4924-429C-B957-970606FC815B}" sibTransId="{9081FD94-E888-41DE-A0A0-3D497C1FD139}"/>
    <dgm:cxn modelId="{684770EB-7F10-4271-A1E6-2B1390C24F14}" type="presParOf" srcId="{D5E2DA09-65FB-473E-9CD3-D281030A64C4}" destId="{75701237-A61F-4DCE-9947-E3F9645FAAE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408FD37-F2A7-4966-AC48-29C167C09112}" type="doc">
      <dgm:prSet loTypeId="urn:diagrams.loki3.com/BracketList" loCatId="list" qsTypeId="urn:microsoft.com/office/officeart/2005/8/quickstyle/simple1" qsCatId="simple" csTypeId="urn:microsoft.com/office/officeart/2005/8/colors/accent2_4" csCatId="accent2" phldr="1"/>
      <dgm:spPr/>
      <dgm:t>
        <a:bodyPr/>
        <a:lstStyle/>
        <a:p>
          <a:endParaRPr lang="en-US"/>
        </a:p>
      </dgm:t>
    </dgm:pt>
    <dgm:pt modelId="{671C75AE-F732-4B70-AE2A-46E95158DA32}">
      <dgm:prSet phldrT="[Text]"/>
      <dgm:spPr/>
      <dgm:t>
        <a:bodyPr/>
        <a:lstStyle/>
        <a:p>
          <a:r>
            <a:rPr lang="en-US" dirty="0" smtClean="0">
              <a:latin typeface="Consolas" panose="020B0609020204030204" pitchFamily="49" charset="0"/>
            </a:rPr>
            <a:t>Depends on</a:t>
          </a:r>
          <a:endParaRPr lang="en-US" dirty="0"/>
        </a:p>
      </dgm:t>
    </dgm:pt>
    <dgm:pt modelId="{1BAACC5F-E8DE-40F1-9DAB-2004BDCC18EF}" type="parTrans" cxnId="{4DD3FDFF-06E2-49BA-ACA5-FE7CC9837828}">
      <dgm:prSet/>
      <dgm:spPr/>
      <dgm:t>
        <a:bodyPr/>
        <a:lstStyle/>
        <a:p>
          <a:endParaRPr lang="en-US"/>
        </a:p>
      </dgm:t>
    </dgm:pt>
    <dgm:pt modelId="{19CBB852-274C-4032-844F-8800576C8668}" type="sibTrans" cxnId="{4DD3FDFF-06E2-49BA-ACA5-FE7CC9837828}">
      <dgm:prSet/>
      <dgm:spPr/>
      <dgm:t>
        <a:bodyPr/>
        <a:lstStyle/>
        <a:p>
          <a:endParaRPr lang="en-US"/>
        </a:p>
      </dgm:t>
    </dgm:pt>
    <dgm:pt modelId="{72DF50CB-B1E0-4DB8-9C45-0D7B22CD577C}">
      <dgm:prSet/>
      <dgm:spPr>
        <a:solidFill>
          <a:schemeClr val="accent2">
            <a:lumMod val="50000"/>
          </a:schemeClr>
        </a:solidFill>
      </dgm:spPr>
      <dgm:t>
        <a:bodyPr/>
        <a:lstStyle/>
        <a:p>
          <a:r>
            <a:rPr lang="en-US" dirty="0" smtClean="0">
              <a:latin typeface="Consolas" panose="020B0609020204030204" pitchFamily="49" charset="0"/>
            </a:rPr>
            <a:t>Education level</a:t>
          </a:r>
        </a:p>
      </dgm:t>
    </dgm:pt>
    <dgm:pt modelId="{970D3850-DE68-46C8-A55D-325357C9859D}" type="parTrans" cxnId="{B885CE64-8597-4CAC-8FBA-0F203DCFC59A}">
      <dgm:prSet/>
      <dgm:spPr/>
      <dgm:t>
        <a:bodyPr/>
        <a:lstStyle/>
        <a:p>
          <a:endParaRPr lang="en-US"/>
        </a:p>
      </dgm:t>
    </dgm:pt>
    <dgm:pt modelId="{2E5329A4-9C05-469F-97B0-D8AFF7414880}" type="sibTrans" cxnId="{B885CE64-8597-4CAC-8FBA-0F203DCFC59A}">
      <dgm:prSet/>
      <dgm:spPr/>
      <dgm:t>
        <a:bodyPr/>
        <a:lstStyle/>
        <a:p>
          <a:endParaRPr lang="en-US"/>
        </a:p>
      </dgm:t>
    </dgm:pt>
    <dgm:pt modelId="{D6708E94-6026-4CE0-A7B7-916719CD882D}">
      <dgm:prSet/>
      <dgm:spPr>
        <a:solidFill>
          <a:schemeClr val="accent2">
            <a:lumMod val="50000"/>
          </a:schemeClr>
        </a:solidFill>
      </dgm:spPr>
      <dgm:t>
        <a:bodyPr/>
        <a:lstStyle/>
        <a:p>
          <a:r>
            <a:rPr lang="en-US" dirty="0" smtClean="0">
              <a:latin typeface="Consolas" panose="020B0609020204030204" pitchFamily="49" charset="0"/>
            </a:rPr>
            <a:t>Cultural beliefs and attitudes</a:t>
          </a:r>
        </a:p>
      </dgm:t>
    </dgm:pt>
    <dgm:pt modelId="{CC3146A9-7D8A-4314-897E-8FCDE3721E0A}" type="parTrans" cxnId="{9D8F65EF-DDB7-40C0-8068-0DF84C6A45A4}">
      <dgm:prSet/>
      <dgm:spPr/>
      <dgm:t>
        <a:bodyPr/>
        <a:lstStyle/>
        <a:p>
          <a:endParaRPr lang="en-US"/>
        </a:p>
      </dgm:t>
    </dgm:pt>
    <dgm:pt modelId="{73E6A884-DEEB-4740-A5C3-04B732926EC4}" type="sibTrans" cxnId="{9D8F65EF-DDB7-40C0-8068-0DF84C6A45A4}">
      <dgm:prSet/>
      <dgm:spPr/>
      <dgm:t>
        <a:bodyPr/>
        <a:lstStyle/>
        <a:p>
          <a:endParaRPr lang="en-US"/>
        </a:p>
      </dgm:t>
    </dgm:pt>
    <dgm:pt modelId="{5B528B62-05B8-4FEE-BD01-A3C86292DBEF}">
      <dgm:prSet/>
      <dgm:spPr>
        <a:solidFill>
          <a:schemeClr val="accent2">
            <a:lumMod val="50000"/>
          </a:schemeClr>
        </a:solidFill>
      </dgm:spPr>
      <dgm:t>
        <a:bodyPr/>
        <a:lstStyle/>
        <a:p>
          <a:r>
            <a:rPr lang="en-US" dirty="0" smtClean="0">
              <a:latin typeface="Consolas" panose="020B0609020204030204" pitchFamily="49" charset="0"/>
            </a:rPr>
            <a:t>Income level</a:t>
          </a:r>
        </a:p>
      </dgm:t>
    </dgm:pt>
    <dgm:pt modelId="{17EB1D06-FE60-4BBD-905B-ACD9468F6916}" type="parTrans" cxnId="{02A530C5-6B3D-453B-96C9-276324E6357E}">
      <dgm:prSet/>
      <dgm:spPr/>
      <dgm:t>
        <a:bodyPr/>
        <a:lstStyle/>
        <a:p>
          <a:endParaRPr lang="en-US"/>
        </a:p>
      </dgm:t>
    </dgm:pt>
    <dgm:pt modelId="{C969764E-9F36-44C6-A95A-CFB2D5B34DE4}" type="sibTrans" cxnId="{02A530C5-6B3D-453B-96C9-276324E6357E}">
      <dgm:prSet/>
      <dgm:spPr/>
      <dgm:t>
        <a:bodyPr/>
        <a:lstStyle/>
        <a:p>
          <a:endParaRPr lang="en-US"/>
        </a:p>
      </dgm:t>
    </dgm:pt>
    <dgm:pt modelId="{0037FA73-07C7-4C10-B3A6-AA7A83B6DB89}">
      <dgm:prSet/>
      <dgm:spPr>
        <a:solidFill>
          <a:schemeClr val="accent2">
            <a:lumMod val="50000"/>
          </a:schemeClr>
        </a:solidFill>
      </dgm:spPr>
      <dgm:t>
        <a:bodyPr/>
        <a:lstStyle/>
        <a:p>
          <a:r>
            <a:rPr lang="en-US" dirty="0" smtClean="0">
              <a:latin typeface="Consolas" panose="020B0609020204030204" pitchFamily="49" charset="0"/>
            </a:rPr>
            <a:t>Social Connections</a:t>
          </a:r>
          <a:endParaRPr lang="en-US" dirty="0">
            <a:latin typeface="Consolas" panose="020B0609020204030204" pitchFamily="49" charset="0"/>
          </a:endParaRPr>
        </a:p>
      </dgm:t>
    </dgm:pt>
    <dgm:pt modelId="{BF2DB67C-4E38-44E5-9334-6E21080A32A3}" type="parTrans" cxnId="{7515D90D-5BD3-48D3-B6F9-59496E071659}">
      <dgm:prSet/>
      <dgm:spPr/>
      <dgm:t>
        <a:bodyPr/>
        <a:lstStyle/>
        <a:p>
          <a:endParaRPr lang="en-US"/>
        </a:p>
      </dgm:t>
    </dgm:pt>
    <dgm:pt modelId="{E228F94C-12B1-4FB0-87E1-11E01BCCD739}" type="sibTrans" cxnId="{7515D90D-5BD3-48D3-B6F9-59496E071659}">
      <dgm:prSet/>
      <dgm:spPr/>
      <dgm:t>
        <a:bodyPr/>
        <a:lstStyle/>
        <a:p>
          <a:endParaRPr lang="en-US"/>
        </a:p>
      </dgm:t>
    </dgm:pt>
    <dgm:pt modelId="{42CD5E33-3285-4B9F-AE7B-5C00302D23F8}" type="pres">
      <dgm:prSet presAssocID="{2408FD37-F2A7-4966-AC48-29C167C09112}" presName="Name0" presStyleCnt="0">
        <dgm:presLayoutVars>
          <dgm:dir/>
          <dgm:animLvl val="lvl"/>
          <dgm:resizeHandles val="exact"/>
        </dgm:presLayoutVars>
      </dgm:prSet>
      <dgm:spPr/>
      <dgm:t>
        <a:bodyPr/>
        <a:lstStyle/>
        <a:p>
          <a:endParaRPr lang="en-US"/>
        </a:p>
      </dgm:t>
    </dgm:pt>
    <dgm:pt modelId="{BD1D9AC4-7320-491D-9892-4901C38BB781}" type="pres">
      <dgm:prSet presAssocID="{671C75AE-F732-4B70-AE2A-46E95158DA32}" presName="linNode" presStyleCnt="0"/>
      <dgm:spPr/>
    </dgm:pt>
    <dgm:pt modelId="{185EE615-39E9-485D-8A3C-59227ACCA1C4}" type="pres">
      <dgm:prSet presAssocID="{671C75AE-F732-4B70-AE2A-46E95158DA32}" presName="parTx" presStyleLbl="revTx" presStyleIdx="0" presStyleCnt="1">
        <dgm:presLayoutVars>
          <dgm:chMax val="1"/>
          <dgm:bulletEnabled val="1"/>
        </dgm:presLayoutVars>
      </dgm:prSet>
      <dgm:spPr/>
      <dgm:t>
        <a:bodyPr/>
        <a:lstStyle/>
        <a:p>
          <a:endParaRPr lang="en-US"/>
        </a:p>
      </dgm:t>
    </dgm:pt>
    <dgm:pt modelId="{C9488896-139A-4E9B-8DB5-8D586F3A893E}" type="pres">
      <dgm:prSet presAssocID="{671C75AE-F732-4B70-AE2A-46E95158DA32}" presName="bracket" presStyleLbl="parChTrans1D1" presStyleIdx="0" presStyleCnt="1"/>
      <dgm:spPr/>
    </dgm:pt>
    <dgm:pt modelId="{E03624CF-5169-4503-994E-B894B6416B83}" type="pres">
      <dgm:prSet presAssocID="{671C75AE-F732-4B70-AE2A-46E95158DA32}" presName="spH" presStyleCnt="0"/>
      <dgm:spPr/>
    </dgm:pt>
    <dgm:pt modelId="{7124BF5C-ADAF-427D-948C-E78D677C64F8}" type="pres">
      <dgm:prSet presAssocID="{671C75AE-F732-4B70-AE2A-46E95158DA32}" presName="desTx" presStyleLbl="node1" presStyleIdx="0" presStyleCnt="1">
        <dgm:presLayoutVars>
          <dgm:bulletEnabled val="1"/>
        </dgm:presLayoutVars>
      </dgm:prSet>
      <dgm:spPr/>
      <dgm:t>
        <a:bodyPr/>
        <a:lstStyle/>
        <a:p>
          <a:endParaRPr lang="en-US"/>
        </a:p>
      </dgm:t>
    </dgm:pt>
  </dgm:ptLst>
  <dgm:cxnLst>
    <dgm:cxn modelId="{D079E206-E84C-4CC4-90DB-E6505CAE9794}" type="presOf" srcId="{5B528B62-05B8-4FEE-BD01-A3C86292DBEF}" destId="{7124BF5C-ADAF-427D-948C-E78D677C64F8}" srcOrd="0" destOrd="2" presId="urn:diagrams.loki3.com/BracketList"/>
    <dgm:cxn modelId="{B1DDBF7E-98CF-4D00-911C-C3A0939F00A5}" type="presOf" srcId="{0037FA73-07C7-4C10-B3A6-AA7A83B6DB89}" destId="{7124BF5C-ADAF-427D-948C-E78D677C64F8}" srcOrd="0" destOrd="3" presId="urn:diagrams.loki3.com/BracketList"/>
    <dgm:cxn modelId="{02A530C5-6B3D-453B-96C9-276324E6357E}" srcId="{671C75AE-F732-4B70-AE2A-46E95158DA32}" destId="{5B528B62-05B8-4FEE-BD01-A3C86292DBEF}" srcOrd="2" destOrd="0" parTransId="{17EB1D06-FE60-4BBD-905B-ACD9468F6916}" sibTransId="{C969764E-9F36-44C6-A95A-CFB2D5B34DE4}"/>
    <dgm:cxn modelId="{4DD3FDFF-06E2-49BA-ACA5-FE7CC9837828}" srcId="{2408FD37-F2A7-4966-AC48-29C167C09112}" destId="{671C75AE-F732-4B70-AE2A-46E95158DA32}" srcOrd="0" destOrd="0" parTransId="{1BAACC5F-E8DE-40F1-9DAB-2004BDCC18EF}" sibTransId="{19CBB852-274C-4032-844F-8800576C8668}"/>
    <dgm:cxn modelId="{9D8F65EF-DDB7-40C0-8068-0DF84C6A45A4}" srcId="{671C75AE-F732-4B70-AE2A-46E95158DA32}" destId="{D6708E94-6026-4CE0-A7B7-916719CD882D}" srcOrd="1" destOrd="0" parTransId="{CC3146A9-7D8A-4314-897E-8FCDE3721E0A}" sibTransId="{73E6A884-DEEB-4740-A5C3-04B732926EC4}"/>
    <dgm:cxn modelId="{B885CE64-8597-4CAC-8FBA-0F203DCFC59A}" srcId="{671C75AE-F732-4B70-AE2A-46E95158DA32}" destId="{72DF50CB-B1E0-4DB8-9C45-0D7B22CD577C}" srcOrd="0" destOrd="0" parTransId="{970D3850-DE68-46C8-A55D-325357C9859D}" sibTransId="{2E5329A4-9C05-469F-97B0-D8AFF7414880}"/>
    <dgm:cxn modelId="{9D1CC699-5E1A-47F8-943A-6701413156DE}" type="presOf" srcId="{D6708E94-6026-4CE0-A7B7-916719CD882D}" destId="{7124BF5C-ADAF-427D-948C-E78D677C64F8}" srcOrd="0" destOrd="1" presId="urn:diagrams.loki3.com/BracketList"/>
    <dgm:cxn modelId="{0E2DB667-6B7F-4A38-A255-9CB043220043}" type="presOf" srcId="{2408FD37-F2A7-4966-AC48-29C167C09112}" destId="{42CD5E33-3285-4B9F-AE7B-5C00302D23F8}" srcOrd="0" destOrd="0" presId="urn:diagrams.loki3.com/BracketList"/>
    <dgm:cxn modelId="{70A6E6CD-9D63-4F24-BCF4-59679505BDD0}" type="presOf" srcId="{72DF50CB-B1E0-4DB8-9C45-0D7B22CD577C}" destId="{7124BF5C-ADAF-427D-948C-E78D677C64F8}" srcOrd="0" destOrd="0" presId="urn:diagrams.loki3.com/BracketList"/>
    <dgm:cxn modelId="{F5C1043F-46D7-4532-A831-C10A1E89D91E}" type="presOf" srcId="{671C75AE-F732-4B70-AE2A-46E95158DA32}" destId="{185EE615-39E9-485D-8A3C-59227ACCA1C4}" srcOrd="0" destOrd="0" presId="urn:diagrams.loki3.com/BracketList"/>
    <dgm:cxn modelId="{7515D90D-5BD3-48D3-B6F9-59496E071659}" srcId="{671C75AE-F732-4B70-AE2A-46E95158DA32}" destId="{0037FA73-07C7-4C10-B3A6-AA7A83B6DB89}" srcOrd="3" destOrd="0" parTransId="{BF2DB67C-4E38-44E5-9334-6E21080A32A3}" sibTransId="{E228F94C-12B1-4FB0-87E1-11E01BCCD739}"/>
    <dgm:cxn modelId="{C596FC43-CB78-4FE6-A69E-77CD47E7AAE3}" type="presParOf" srcId="{42CD5E33-3285-4B9F-AE7B-5C00302D23F8}" destId="{BD1D9AC4-7320-491D-9892-4901C38BB781}" srcOrd="0" destOrd="0" presId="urn:diagrams.loki3.com/BracketList"/>
    <dgm:cxn modelId="{5BD6AFFA-84BE-49BA-8683-663F75A99691}" type="presParOf" srcId="{BD1D9AC4-7320-491D-9892-4901C38BB781}" destId="{185EE615-39E9-485D-8A3C-59227ACCA1C4}" srcOrd="0" destOrd="0" presId="urn:diagrams.loki3.com/BracketList"/>
    <dgm:cxn modelId="{5129CE60-ACD0-4AB4-96C2-F79F46D314AB}" type="presParOf" srcId="{BD1D9AC4-7320-491D-9892-4901C38BB781}" destId="{C9488896-139A-4E9B-8DB5-8D586F3A893E}" srcOrd="1" destOrd="0" presId="urn:diagrams.loki3.com/BracketList"/>
    <dgm:cxn modelId="{18ECA2FB-FA43-43EC-80EF-AAED49A95F21}" type="presParOf" srcId="{BD1D9AC4-7320-491D-9892-4901C38BB781}" destId="{E03624CF-5169-4503-994E-B894B6416B83}" srcOrd="2" destOrd="0" presId="urn:diagrams.loki3.com/BracketList"/>
    <dgm:cxn modelId="{BDBAAADF-BA4F-4CDB-93DD-6C30C96BCCAE}" type="presParOf" srcId="{BD1D9AC4-7320-491D-9892-4901C38BB781}" destId="{7124BF5C-ADAF-427D-948C-E78D677C64F8}" srcOrd="3" destOrd="0" presId="urn:diagrams.loki3.com/Bracke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E823ADB-1F1F-474A-B8EB-43F90260764D}"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E1B2F9CD-4FF2-474B-BB20-BBCF72845C5A}">
      <dgm:prSet phldrT="[Text]" custT="1"/>
      <dgm:spPr/>
      <dgm:t>
        <a:bodyPr/>
        <a:lstStyle/>
        <a:p>
          <a:r>
            <a:rPr lang="en-US" sz="1800" dirty="0" smtClean="0">
              <a:latin typeface="Consolas" panose="020B0609020204030204" pitchFamily="49" charset="0"/>
            </a:rPr>
            <a:t>Refers to the level of </a:t>
          </a:r>
          <a:r>
            <a:rPr lang="en-US" sz="1800" b="1" dirty="0" smtClean="0">
              <a:latin typeface="Consolas" panose="020B0609020204030204" pitchFamily="49" charset="0"/>
            </a:rPr>
            <a:t>prestige, privilege, and honor</a:t>
          </a:r>
          <a:r>
            <a:rPr lang="en-US" sz="1800" dirty="0" smtClean="0">
              <a:latin typeface="Consolas" panose="020B0609020204030204" pitchFamily="49" charset="0"/>
            </a:rPr>
            <a:t> someone is perceived to have in society.</a:t>
          </a:r>
          <a:endParaRPr lang="en-US" sz="1800" dirty="0">
            <a:latin typeface="Consolas" panose="020B0609020204030204" pitchFamily="49" charset="0"/>
          </a:endParaRPr>
        </a:p>
      </dgm:t>
    </dgm:pt>
    <dgm:pt modelId="{12F4302A-2B60-4C21-A243-E7D3A7618553}" type="parTrans" cxnId="{C7FECFA2-1E92-4199-84A1-78065F370693}">
      <dgm:prSet/>
      <dgm:spPr/>
      <dgm:t>
        <a:bodyPr/>
        <a:lstStyle/>
        <a:p>
          <a:endParaRPr lang="en-US" sz="1400">
            <a:latin typeface="Consolas" panose="020B0609020204030204" pitchFamily="49" charset="0"/>
          </a:endParaRPr>
        </a:p>
      </dgm:t>
    </dgm:pt>
    <dgm:pt modelId="{84277135-3DD3-4192-9A45-15C1316603CA}" type="sibTrans" cxnId="{C7FECFA2-1E92-4199-84A1-78065F370693}">
      <dgm:prSet/>
      <dgm:spPr/>
      <dgm:t>
        <a:bodyPr/>
        <a:lstStyle/>
        <a:p>
          <a:endParaRPr lang="en-US" sz="1400">
            <a:latin typeface="Consolas" panose="020B0609020204030204" pitchFamily="49" charset="0"/>
          </a:endParaRPr>
        </a:p>
      </dgm:t>
    </dgm:pt>
    <dgm:pt modelId="{2EB60CB5-70EF-43A4-8934-56F96E1DE1DD}">
      <dgm:prSet phldrT="[Text]" custT="1"/>
      <dgm:spPr>
        <a:noFill/>
      </dgm:spPr>
      <dgm:t>
        <a:bodyPr/>
        <a:lstStyle/>
        <a:p>
          <a:r>
            <a:rPr lang="en-US" sz="1800" dirty="0" smtClean="0">
              <a:latin typeface="Consolas" panose="020B0609020204030204" pitchFamily="49" charset="0"/>
            </a:rPr>
            <a:t>A </a:t>
          </a:r>
          <a:r>
            <a:rPr lang="en-US" sz="1800" b="1" dirty="0" smtClean="0">
              <a:latin typeface="Consolas" panose="020B0609020204030204" pitchFamily="49" charset="0"/>
            </a:rPr>
            <a:t>status set is all of the statuses that a person occupies at any particular time. </a:t>
          </a:r>
          <a:endParaRPr lang="en-US" sz="1800" b="1" dirty="0">
            <a:latin typeface="Consolas" panose="020B0609020204030204" pitchFamily="49" charset="0"/>
          </a:endParaRPr>
        </a:p>
      </dgm:t>
    </dgm:pt>
    <dgm:pt modelId="{F73AFD9C-AA44-4F10-B8D2-9F8847E43619}" type="parTrans" cxnId="{4A573F65-5685-4D88-9465-CE0DCCF2103F}">
      <dgm:prSet/>
      <dgm:spPr/>
      <dgm:t>
        <a:bodyPr/>
        <a:lstStyle/>
        <a:p>
          <a:endParaRPr lang="en-US"/>
        </a:p>
      </dgm:t>
    </dgm:pt>
    <dgm:pt modelId="{CA399B55-C471-42E4-9718-B591391206EE}" type="sibTrans" cxnId="{4A573F65-5685-4D88-9465-CE0DCCF2103F}">
      <dgm:prSet/>
      <dgm:spPr/>
      <dgm:t>
        <a:bodyPr/>
        <a:lstStyle/>
        <a:p>
          <a:endParaRPr lang="en-US"/>
        </a:p>
      </dgm:t>
    </dgm:pt>
    <dgm:pt modelId="{D6299017-0B1D-4A4F-887A-CCB2523A0CB6}">
      <dgm:prSet phldrT="[Text]" custT="1"/>
      <dgm:spPr/>
      <dgm:t>
        <a:bodyPr/>
        <a:lstStyle/>
        <a:p>
          <a:r>
            <a:rPr lang="en-US" sz="1800" dirty="0" smtClean="0">
              <a:latin typeface="Consolas" panose="020B0609020204030204" pitchFamily="49" charset="0"/>
            </a:rPr>
            <a:t>Each individual in society occupies several statuses. An individual can be a father, a teacher, a husband, brother an African American all at the same time. </a:t>
          </a:r>
          <a:endParaRPr lang="en-US" sz="1800" dirty="0">
            <a:latin typeface="Consolas" panose="020B0609020204030204" pitchFamily="49" charset="0"/>
          </a:endParaRPr>
        </a:p>
      </dgm:t>
    </dgm:pt>
    <dgm:pt modelId="{BD8D45CE-5EE4-405A-A628-209E40819FA7}" type="parTrans" cxnId="{CD4C4711-633D-454C-A430-915BCBB5E017}">
      <dgm:prSet/>
      <dgm:spPr/>
      <dgm:t>
        <a:bodyPr/>
        <a:lstStyle/>
        <a:p>
          <a:endParaRPr lang="en-US"/>
        </a:p>
      </dgm:t>
    </dgm:pt>
    <dgm:pt modelId="{7899CF0B-DB2F-44E2-BA51-AB43C389E4C2}" type="sibTrans" cxnId="{CD4C4711-633D-454C-A430-915BCBB5E017}">
      <dgm:prSet/>
      <dgm:spPr/>
      <dgm:t>
        <a:bodyPr/>
        <a:lstStyle/>
        <a:p>
          <a:endParaRPr lang="en-US"/>
        </a:p>
      </dgm:t>
    </dgm:pt>
    <dgm:pt modelId="{FF53E099-4751-4905-9F66-C4CB5492A15C}">
      <dgm:prSet phldrT="[Text]" custT="1"/>
      <dgm:spPr/>
      <dgm:t>
        <a:bodyPr/>
        <a:lstStyle/>
        <a:p>
          <a:r>
            <a:rPr lang="en-US" sz="1800" dirty="0" smtClean="0">
              <a:latin typeface="Consolas" panose="020B0609020204030204" pitchFamily="49" charset="0"/>
            </a:rPr>
            <a:t>Statuses are ways of defining </a:t>
          </a:r>
          <a:r>
            <a:rPr lang="en-US" sz="1800" b="1" dirty="0" smtClean="0">
              <a:latin typeface="Consolas" panose="020B0609020204030204" pitchFamily="49" charset="0"/>
            </a:rPr>
            <a:t>where individuals fit in society and how they relate to others in society.</a:t>
          </a:r>
          <a:endParaRPr lang="en-US" sz="1800" b="1" dirty="0">
            <a:latin typeface="Consolas" panose="020B0609020204030204" pitchFamily="49" charset="0"/>
          </a:endParaRPr>
        </a:p>
      </dgm:t>
    </dgm:pt>
    <dgm:pt modelId="{83789A5E-ECDE-4ADF-94F0-405E4C43A3D5}" type="parTrans" cxnId="{D5FD57A6-DDA8-4307-A1EB-F211CB4C8691}">
      <dgm:prSet/>
      <dgm:spPr/>
      <dgm:t>
        <a:bodyPr/>
        <a:lstStyle/>
        <a:p>
          <a:endParaRPr lang="en-US"/>
        </a:p>
      </dgm:t>
    </dgm:pt>
    <dgm:pt modelId="{8FD56948-3232-4E62-8694-02A083077EC3}" type="sibTrans" cxnId="{D5FD57A6-DDA8-4307-A1EB-F211CB4C8691}">
      <dgm:prSet/>
      <dgm:spPr/>
      <dgm:t>
        <a:bodyPr/>
        <a:lstStyle/>
        <a:p>
          <a:endParaRPr lang="en-US"/>
        </a:p>
      </dgm:t>
    </dgm:pt>
    <dgm:pt modelId="{27D8E070-C8FA-46F7-957B-E2F45D6D2343}" type="pres">
      <dgm:prSet presAssocID="{4E823ADB-1F1F-474A-B8EB-43F90260764D}" presName="vert0" presStyleCnt="0">
        <dgm:presLayoutVars>
          <dgm:dir/>
          <dgm:animOne val="branch"/>
          <dgm:animLvl val="lvl"/>
        </dgm:presLayoutVars>
      </dgm:prSet>
      <dgm:spPr/>
      <dgm:t>
        <a:bodyPr/>
        <a:lstStyle/>
        <a:p>
          <a:endParaRPr lang="en-US"/>
        </a:p>
      </dgm:t>
    </dgm:pt>
    <dgm:pt modelId="{71214B7E-BF46-4030-94C6-6BE8B273616D}" type="pres">
      <dgm:prSet presAssocID="{E1B2F9CD-4FF2-474B-BB20-BBCF72845C5A}" presName="thickLine" presStyleLbl="alignNode1" presStyleIdx="0" presStyleCnt="4"/>
      <dgm:spPr/>
      <dgm:t>
        <a:bodyPr/>
        <a:lstStyle/>
        <a:p>
          <a:endParaRPr lang="en-US"/>
        </a:p>
      </dgm:t>
    </dgm:pt>
    <dgm:pt modelId="{34601DD8-E8EA-485C-BBF5-E262ACF04F7A}" type="pres">
      <dgm:prSet presAssocID="{E1B2F9CD-4FF2-474B-BB20-BBCF72845C5A}" presName="horz1" presStyleCnt="0"/>
      <dgm:spPr/>
      <dgm:t>
        <a:bodyPr/>
        <a:lstStyle/>
        <a:p>
          <a:endParaRPr lang="en-US"/>
        </a:p>
      </dgm:t>
    </dgm:pt>
    <dgm:pt modelId="{6B8F1069-E64C-44EB-A12E-A3FA85B1689F}" type="pres">
      <dgm:prSet presAssocID="{E1B2F9CD-4FF2-474B-BB20-BBCF72845C5A}" presName="tx1" presStyleLbl="revTx" presStyleIdx="0" presStyleCnt="4"/>
      <dgm:spPr/>
      <dgm:t>
        <a:bodyPr/>
        <a:lstStyle/>
        <a:p>
          <a:endParaRPr lang="en-US"/>
        </a:p>
      </dgm:t>
    </dgm:pt>
    <dgm:pt modelId="{A71FEB28-A91D-486F-956D-B8A95E1ADABE}" type="pres">
      <dgm:prSet presAssocID="{E1B2F9CD-4FF2-474B-BB20-BBCF72845C5A}" presName="vert1" presStyleCnt="0"/>
      <dgm:spPr/>
      <dgm:t>
        <a:bodyPr/>
        <a:lstStyle/>
        <a:p>
          <a:endParaRPr lang="en-US"/>
        </a:p>
      </dgm:t>
    </dgm:pt>
    <dgm:pt modelId="{6DFE4A80-F432-4689-ABE1-C676B30A3474}" type="pres">
      <dgm:prSet presAssocID="{FF53E099-4751-4905-9F66-C4CB5492A15C}" presName="thickLine" presStyleLbl="alignNode1" presStyleIdx="1" presStyleCnt="4"/>
      <dgm:spPr/>
    </dgm:pt>
    <dgm:pt modelId="{FBEE5B83-BFDE-4B54-9F9E-0039B102AEB2}" type="pres">
      <dgm:prSet presAssocID="{FF53E099-4751-4905-9F66-C4CB5492A15C}" presName="horz1" presStyleCnt="0"/>
      <dgm:spPr/>
    </dgm:pt>
    <dgm:pt modelId="{960FE561-F923-41E0-B8E8-32D803C394F7}" type="pres">
      <dgm:prSet presAssocID="{FF53E099-4751-4905-9F66-C4CB5492A15C}" presName="tx1" presStyleLbl="revTx" presStyleIdx="1" presStyleCnt="4"/>
      <dgm:spPr/>
      <dgm:t>
        <a:bodyPr/>
        <a:lstStyle/>
        <a:p>
          <a:endParaRPr lang="en-US"/>
        </a:p>
      </dgm:t>
    </dgm:pt>
    <dgm:pt modelId="{A7935FB2-DF92-486F-805D-29551FA1FDAA}" type="pres">
      <dgm:prSet presAssocID="{FF53E099-4751-4905-9F66-C4CB5492A15C}" presName="vert1" presStyleCnt="0"/>
      <dgm:spPr/>
    </dgm:pt>
    <dgm:pt modelId="{7E855922-8775-425A-9F7F-A519C11B86D2}" type="pres">
      <dgm:prSet presAssocID="{2EB60CB5-70EF-43A4-8934-56F96E1DE1DD}" presName="thickLine" presStyleLbl="alignNode1" presStyleIdx="2" presStyleCnt="4"/>
      <dgm:spPr/>
    </dgm:pt>
    <dgm:pt modelId="{BB585796-1457-4A9F-8CA5-343605FA94AA}" type="pres">
      <dgm:prSet presAssocID="{2EB60CB5-70EF-43A4-8934-56F96E1DE1DD}" presName="horz1" presStyleCnt="0"/>
      <dgm:spPr/>
    </dgm:pt>
    <dgm:pt modelId="{3395DE2C-A2B7-40EF-94B9-046EF25A2F7C}" type="pres">
      <dgm:prSet presAssocID="{2EB60CB5-70EF-43A4-8934-56F96E1DE1DD}" presName="tx1" presStyleLbl="revTx" presStyleIdx="2" presStyleCnt="4" custScaleY="103975"/>
      <dgm:spPr/>
      <dgm:t>
        <a:bodyPr/>
        <a:lstStyle/>
        <a:p>
          <a:endParaRPr lang="en-US"/>
        </a:p>
      </dgm:t>
    </dgm:pt>
    <dgm:pt modelId="{D9FE160E-09B7-4408-98AF-DA5B432BC8E3}" type="pres">
      <dgm:prSet presAssocID="{2EB60CB5-70EF-43A4-8934-56F96E1DE1DD}" presName="vert1" presStyleCnt="0"/>
      <dgm:spPr/>
    </dgm:pt>
    <dgm:pt modelId="{435C981D-B237-44C4-A41E-57122198B4D4}" type="pres">
      <dgm:prSet presAssocID="{D6299017-0B1D-4A4F-887A-CCB2523A0CB6}" presName="thickLine" presStyleLbl="alignNode1" presStyleIdx="3" presStyleCnt="4"/>
      <dgm:spPr/>
    </dgm:pt>
    <dgm:pt modelId="{9706E4F2-8D62-4D93-A489-74EE67C5151D}" type="pres">
      <dgm:prSet presAssocID="{D6299017-0B1D-4A4F-887A-CCB2523A0CB6}" presName="horz1" presStyleCnt="0"/>
      <dgm:spPr/>
    </dgm:pt>
    <dgm:pt modelId="{FA44AF60-C4AD-4085-8021-30D7BAAEC250}" type="pres">
      <dgm:prSet presAssocID="{D6299017-0B1D-4A4F-887A-CCB2523A0CB6}" presName="tx1" presStyleLbl="revTx" presStyleIdx="3" presStyleCnt="4"/>
      <dgm:spPr/>
      <dgm:t>
        <a:bodyPr/>
        <a:lstStyle/>
        <a:p>
          <a:endParaRPr lang="en-US"/>
        </a:p>
      </dgm:t>
    </dgm:pt>
    <dgm:pt modelId="{20DF8F69-2D59-4152-878A-CAD178576611}" type="pres">
      <dgm:prSet presAssocID="{D6299017-0B1D-4A4F-887A-CCB2523A0CB6}" presName="vert1" presStyleCnt="0"/>
      <dgm:spPr/>
    </dgm:pt>
  </dgm:ptLst>
  <dgm:cxnLst>
    <dgm:cxn modelId="{CD4C4711-633D-454C-A430-915BCBB5E017}" srcId="{4E823ADB-1F1F-474A-B8EB-43F90260764D}" destId="{D6299017-0B1D-4A4F-887A-CCB2523A0CB6}" srcOrd="3" destOrd="0" parTransId="{BD8D45CE-5EE4-405A-A628-209E40819FA7}" sibTransId="{7899CF0B-DB2F-44E2-BA51-AB43C389E4C2}"/>
    <dgm:cxn modelId="{5E51B5BF-5E0F-4D1B-BADF-BA88820F67C2}" type="presOf" srcId="{E1B2F9CD-4FF2-474B-BB20-BBCF72845C5A}" destId="{6B8F1069-E64C-44EB-A12E-A3FA85B1689F}" srcOrd="0" destOrd="0" presId="urn:microsoft.com/office/officeart/2008/layout/LinedList"/>
    <dgm:cxn modelId="{064C9083-D50E-4D5B-A356-1B26AA2E3A40}" type="presOf" srcId="{D6299017-0B1D-4A4F-887A-CCB2523A0CB6}" destId="{FA44AF60-C4AD-4085-8021-30D7BAAEC250}" srcOrd="0" destOrd="0" presId="urn:microsoft.com/office/officeart/2008/layout/LinedList"/>
    <dgm:cxn modelId="{77C5AEE0-B45F-4EDC-B2BD-45F67776EEB3}" type="presOf" srcId="{FF53E099-4751-4905-9F66-C4CB5492A15C}" destId="{960FE561-F923-41E0-B8E8-32D803C394F7}" srcOrd="0" destOrd="0" presId="urn:microsoft.com/office/officeart/2008/layout/LinedList"/>
    <dgm:cxn modelId="{F958F2A7-5E54-4A21-A2B4-EBB669B74AE0}" type="presOf" srcId="{2EB60CB5-70EF-43A4-8934-56F96E1DE1DD}" destId="{3395DE2C-A2B7-40EF-94B9-046EF25A2F7C}" srcOrd="0" destOrd="0" presId="urn:microsoft.com/office/officeart/2008/layout/LinedList"/>
    <dgm:cxn modelId="{845F4341-73E3-4B83-AF51-A0268A5D3802}" type="presOf" srcId="{4E823ADB-1F1F-474A-B8EB-43F90260764D}" destId="{27D8E070-C8FA-46F7-957B-E2F45D6D2343}" srcOrd="0" destOrd="0" presId="urn:microsoft.com/office/officeart/2008/layout/LinedList"/>
    <dgm:cxn modelId="{D5FD57A6-DDA8-4307-A1EB-F211CB4C8691}" srcId="{4E823ADB-1F1F-474A-B8EB-43F90260764D}" destId="{FF53E099-4751-4905-9F66-C4CB5492A15C}" srcOrd="1" destOrd="0" parTransId="{83789A5E-ECDE-4ADF-94F0-405E4C43A3D5}" sibTransId="{8FD56948-3232-4E62-8694-02A083077EC3}"/>
    <dgm:cxn modelId="{C7FECFA2-1E92-4199-84A1-78065F370693}" srcId="{4E823ADB-1F1F-474A-B8EB-43F90260764D}" destId="{E1B2F9CD-4FF2-474B-BB20-BBCF72845C5A}" srcOrd="0" destOrd="0" parTransId="{12F4302A-2B60-4C21-A243-E7D3A7618553}" sibTransId="{84277135-3DD3-4192-9A45-15C1316603CA}"/>
    <dgm:cxn modelId="{4A573F65-5685-4D88-9465-CE0DCCF2103F}" srcId="{4E823ADB-1F1F-474A-B8EB-43F90260764D}" destId="{2EB60CB5-70EF-43A4-8934-56F96E1DE1DD}" srcOrd="2" destOrd="0" parTransId="{F73AFD9C-AA44-4F10-B8D2-9F8847E43619}" sibTransId="{CA399B55-C471-42E4-9718-B591391206EE}"/>
    <dgm:cxn modelId="{69735285-9CD1-42CB-9C33-3D8EC9940C2F}" type="presParOf" srcId="{27D8E070-C8FA-46F7-957B-E2F45D6D2343}" destId="{71214B7E-BF46-4030-94C6-6BE8B273616D}" srcOrd="0" destOrd="0" presId="urn:microsoft.com/office/officeart/2008/layout/LinedList"/>
    <dgm:cxn modelId="{A703049D-CBEC-4D4D-8D64-B63E9822798F}" type="presParOf" srcId="{27D8E070-C8FA-46F7-957B-E2F45D6D2343}" destId="{34601DD8-E8EA-485C-BBF5-E262ACF04F7A}" srcOrd="1" destOrd="0" presId="urn:microsoft.com/office/officeart/2008/layout/LinedList"/>
    <dgm:cxn modelId="{6219879A-FDF5-4CAE-AA5C-045C020D3EA8}" type="presParOf" srcId="{34601DD8-E8EA-485C-BBF5-E262ACF04F7A}" destId="{6B8F1069-E64C-44EB-A12E-A3FA85B1689F}" srcOrd="0" destOrd="0" presId="urn:microsoft.com/office/officeart/2008/layout/LinedList"/>
    <dgm:cxn modelId="{DC88961A-95F6-4771-BDDB-EE08195EEB3D}" type="presParOf" srcId="{34601DD8-E8EA-485C-BBF5-E262ACF04F7A}" destId="{A71FEB28-A91D-486F-956D-B8A95E1ADABE}" srcOrd="1" destOrd="0" presId="urn:microsoft.com/office/officeart/2008/layout/LinedList"/>
    <dgm:cxn modelId="{0038C6A1-9EDD-4157-B214-AFB37EB7D72B}" type="presParOf" srcId="{27D8E070-C8FA-46F7-957B-E2F45D6D2343}" destId="{6DFE4A80-F432-4689-ABE1-C676B30A3474}" srcOrd="2" destOrd="0" presId="urn:microsoft.com/office/officeart/2008/layout/LinedList"/>
    <dgm:cxn modelId="{919CB030-7150-49BF-B2AF-3B9302901367}" type="presParOf" srcId="{27D8E070-C8FA-46F7-957B-E2F45D6D2343}" destId="{FBEE5B83-BFDE-4B54-9F9E-0039B102AEB2}" srcOrd="3" destOrd="0" presId="urn:microsoft.com/office/officeart/2008/layout/LinedList"/>
    <dgm:cxn modelId="{548D30EE-1AC2-44FE-983D-936AC1185061}" type="presParOf" srcId="{FBEE5B83-BFDE-4B54-9F9E-0039B102AEB2}" destId="{960FE561-F923-41E0-B8E8-32D803C394F7}" srcOrd="0" destOrd="0" presId="urn:microsoft.com/office/officeart/2008/layout/LinedList"/>
    <dgm:cxn modelId="{A01C56D7-4433-40D6-B85C-798BDF5D3BE1}" type="presParOf" srcId="{FBEE5B83-BFDE-4B54-9F9E-0039B102AEB2}" destId="{A7935FB2-DF92-486F-805D-29551FA1FDAA}" srcOrd="1" destOrd="0" presId="urn:microsoft.com/office/officeart/2008/layout/LinedList"/>
    <dgm:cxn modelId="{8123074B-89EA-4DB6-B10F-F556828B519E}" type="presParOf" srcId="{27D8E070-C8FA-46F7-957B-E2F45D6D2343}" destId="{7E855922-8775-425A-9F7F-A519C11B86D2}" srcOrd="4" destOrd="0" presId="urn:microsoft.com/office/officeart/2008/layout/LinedList"/>
    <dgm:cxn modelId="{323F28AF-2C7A-44D5-BE1A-96D812EC8BF0}" type="presParOf" srcId="{27D8E070-C8FA-46F7-957B-E2F45D6D2343}" destId="{BB585796-1457-4A9F-8CA5-343605FA94AA}" srcOrd="5" destOrd="0" presId="urn:microsoft.com/office/officeart/2008/layout/LinedList"/>
    <dgm:cxn modelId="{C143762B-34BF-462E-85E3-1378333F8FD9}" type="presParOf" srcId="{BB585796-1457-4A9F-8CA5-343605FA94AA}" destId="{3395DE2C-A2B7-40EF-94B9-046EF25A2F7C}" srcOrd="0" destOrd="0" presId="urn:microsoft.com/office/officeart/2008/layout/LinedList"/>
    <dgm:cxn modelId="{6C039034-54D7-49D0-B867-F5A3E7E713CF}" type="presParOf" srcId="{BB585796-1457-4A9F-8CA5-343605FA94AA}" destId="{D9FE160E-09B7-4408-98AF-DA5B432BC8E3}" srcOrd="1" destOrd="0" presId="urn:microsoft.com/office/officeart/2008/layout/LinedList"/>
    <dgm:cxn modelId="{AFBD3558-7098-4047-8E89-CCDF4D524118}" type="presParOf" srcId="{27D8E070-C8FA-46F7-957B-E2F45D6D2343}" destId="{435C981D-B237-44C4-A41E-57122198B4D4}" srcOrd="6" destOrd="0" presId="urn:microsoft.com/office/officeart/2008/layout/LinedList"/>
    <dgm:cxn modelId="{9E3C06C9-1CC1-4704-9FD7-52BD22011155}" type="presParOf" srcId="{27D8E070-C8FA-46F7-957B-E2F45D6D2343}" destId="{9706E4F2-8D62-4D93-A489-74EE67C5151D}" srcOrd="7" destOrd="0" presId="urn:microsoft.com/office/officeart/2008/layout/LinedList"/>
    <dgm:cxn modelId="{26C4DB43-3E9F-4D28-869E-CFE1E70CD75B}" type="presParOf" srcId="{9706E4F2-8D62-4D93-A489-74EE67C5151D}" destId="{FA44AF60-C4AD-4085-8021-30D7BAAEC250}" srcOrd="0" destOrd="0" presId="urn:microsoft.com/office/officeart/2008/layout/LinedList"/>
    <dgm:cxn modelId="{9B542383-9E38-4471-8ABC-D56C7B785E4A}" type="presParOf" srcId="{9706E4F2-8D62-4D93-A489-74EE67C5151D}" destId="{20DF8F69-2D59-4152-878A-CAD1785766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42CFDFB-42A5-4C25-B898-83C4F3696C0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DA0B612-B75D-4E89-9B1E-3DC505FE6234}">
      <dgm:prSet phldrT="[Text]"/>
      <dgm:spPr>
        <a:solidFill>
          <a:schemeClr val="accent1">
            <a:lumMod val="50000"/>
          </a:schemeClr>
        </a:solidFill>
      </dgm:spPr>
      <dgm:t>
        <a:bodyPr/>
        <a:lstStyle/>
        <a:p>
          <a:pPr algn="ctr"/>
          <a:r>
            <a:rPr lang="en-US" b="1" dirty="0" smtClean="0">
              <a:latin typeface="Consolas" panose="020B0609020204030204" pitchFamily="49" charset="0"/>
            </a:rPr>
            <a:t>Status </a:t>
          </a:r>
          <a:endParaRPr lang="en-US" b="1" dirty="0">
            <a:latin typeface="Consolas" panose="020B0609020204030204" pitchFamily="49" charset="0"/>
          </a:endParaRPr>
        </a:p>
      </dgm:t>
    </dgm:pt>
    <dgm:pt modelId="{179FD732-C4C1-4D47-96B0-D08E51C94A11}" type="parTrans" cxnId="{6CC73553-EE9E-41C1-91C7-DAE4AAB05A6F}">
      <dgm:prSet/>
      <dgm:spPr/>
      <dgm:t>
        <a:bodyPr/>
        <a:lstStyle/>
        <a:p>
          <a:endParaRPr lang="en-US" b="1">
            <a:latin typeface="Consolas" panose="020B0609020204030204" pitchFamily="49" charset="0"/>
          </a:endParaRPr>
        </a:p>
      </dgm:t>
    </dgm:pt>
    <dgm:pt modelId="{019B75BC-39A7-4978-8A12-C150A1C925A4}" type="sibTrans" cxnId="{6CC73553-EE9E-41C1-91C7-DAE4AAB05A6F}">
      <dgm:prSet/>
      <dgm:spPr/>
      <dgm:t>
        <a:bodyPr/>
        <a:lstStyle/>
        <a:p>
          <a:endParaRPr lang="en-US" b="1">
            <a:latin typeface="Consolas" panose="020B0609020204030204" pitchFamily="49" charset="0"/>
          </a:endParaRPr>
        </a:p>
      </dgm:t>
    </dgm:pt>
    <dgm:pt modelId="{DBC35B95-DE46-4407-84FF-88057839B8F7}" type="pres">
      <dgm:prSet presAssocID="{B42CFDFB-42A5-4C25-B898-83C4F3696C03}" presName="linear" presStyleCnt="0">
        <dgm:presLayoutVars>
          <dgm:animLvl val="lvl"/>
          <dgm:resizeHandles val="exact"/>
        </dgm:presLayoutVars>
      </dgm:prSet>
      <dgm:spPr/>
      <dgm:t>
        <a:bodyPr/>
        <a:lstStyle/>
        <a:p>
          <a:endParaRPr lang="en-US"/>
        </a:p>
      </dgm:t>
    </dgm:pt>
    <dgm:pt modelId="{4D9F50A9-266F-4439-8432-F8379C5E3C21}" type="pres">
      <dgm:prSet presAssocID="{9DA0B612-B75D-4E89-9B1E-3DC505FE6234}" presName="parentText" presStyleLbl="node1" presStyleIdx="0" presStyleCnt="1">
        <dgm:presLayoutVars>
          <dgm:chMax val="0"/>
          <dgm:bulletEnabled val="1"/>
        </dgm:presLayoutVars>
      </dgm:prSet>
      <dgm:spPr/>
      <dgm:t>
        <a:bodyPr/>
        <a:lstStyle/>
        <a:p>
          <a:endParaRPr lang="en-US"/>
        </a:p>
      </dgm:t>
    </dgm:pt>
  </dgm:ptLst>
  <dgm:cxnLst>
    <dgm:cxn modelId="{BDCB2378-7D88-47F3-80FF-0EFEFD6D7744}" type="presOf" srcId="{B42CFDFB-42A5-4C25-B898-83C4F3696C03}" destId="{DBC35B95-DE46-4407-84FF-88057839B8F7}" srcOrd="0" destOrd="0" presId="urn:microsoft.com/office/officeart/2005/8/layout/vList2"/>
    <dgm:cxn modelId="{6CC73553-EE9E-41C1-91C7-DAE4AAB05A6F}" srcId="{B42CFDFB-42A5-4C25-B898-83C4F3696C03}" destId="{9DA0B612-B75D-4E89-9B1E-3DC505FE6234}" srcOrd="0" destOrd="0" parTransId="{179FD732-C4C1-4D47-96B0-D08E51C94A11}" sibTransId="{019B75BC-39A7-4978-8A12-C150A1C925A4}"/>
    <dgm:cxn modelId="{62738FE2-3C0B-430C-BA81-B4B43BC7B31E}" type="presOf" srcId="{9DA0B612-B75D-4E89-9B1E-3DC505FE6234}" destId="{4D9F50A9-266F-4439-8432-F8379C5E3C21}" srcOrd="0" destOrd="0" presId="urn:microsoft.com/office/officeart/2005/8/layout/vList2"/>
    <dgm:cxn modelId="{F41A9482-01CD-4155-A915-650529A0FFFF}" type="presParOf" srcId="{DBC35B95-DE46-4407-84FF-88057839B8F7}" destId="{4D9F50A9-266F-4439-8432-F8379C5E3C2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A7AB5D5-FA12-4956-A1A0-6E5379EED6C6}" type="doc">
      <dgm:prSet loTypeId="urn:microsoft.com/office/officeart/2005/8/layout/vList2" loCatId="list" qsTypeId="urn:microsoft.com/office/officeart/2005/8/quickstyle/simple1" qsCatId="simple" csTypeId="urn:microsoft.com/office/officeart/2005/8/colors/accent4_5" csCatId="accent4" phldr="1"/>
      <dgm:spPr/>
      <dgm:t>
        <a:bodyPr/>
        <a:lstStyle/>
        <a:p>
          <a:endParaRPr lang="en-US"/>
        </a:p>
      </dgm:t>
    </dgm:pt>
    <dgm:pt modelId="{37E490F7-338C-4505-9BD8-D5EC0969F410}">
      <dgm:prSet phldrT="[Text]" custT="1"/>
      <dgm:spPr>
        <a:solidFill>
          <a:schemeClr val="accent4">
            <a:lumMod val="60000"/>
            <a:lumOff val="40000"/>
            <a:alpha val="90000"/>
          </a:schemeClr>
        </a:solidFill>
      </dgm:spPr>
      <dgm:t>
        <a:bodyPr/>
        <a:lstStyle/>
        <a:p>
          <a:pPr algn="ctr"/>
          <a:r>
            <a:rPr lang="en-US" sz="1800" dirty="0" smtClean="0">
              <a:solidFill>
                <a:schemeClr val="tx1"/>
              </a:solidFill>
              <a:latin typeface="Consolas" panose="020B0609020204030204" pitchFamily="49" charset="0"/>
            </a:rPr>
            <a:t>A status is a </a:t>
          </a:r>
          <a:r>
            <a:rPr lang="en-US" sz="1800" b="1" dirty="0" smtClean="0">
              <a:solidFill>
                <a:schemeClr val="tx1"/>
              </a:solidFill>
              <a:latin typeface="Consolas" panose="020B0609020204030204" pitchFamily="49" charset="0"/>
            </a:rPr>
            <a:t>socially defined position/rank in society </a:t>
          </a:r>
          <a:r>
            <a:rPr lang="en-US" sz="1800" dirty="0" smtClean="0">
              <a:solidFill>
                <a:schemeClr val="tx1"/>
              </a:solidFill>
              <a:latin typeface="Consolas" panose="020B0609020204030204" pitchFamily="49" charset="0"/>
            </a:rPr>
            <a:t>characterized by </a:t>
          </a:r>
          <a:r>
            <a:rPr lang="en-US" sz="1800" b="1" dirty="0" smtClean="0">
              <a:solidFill>
                <a:schemeClr val="tx1"/>
              </a:solidFill>
              <a:latin typeface="Consolas" panose="020B0609020204030204" pitchFamily="49" charset="0"/>
            </a:rPr>
            <a:t>certain expectations, rights and duties. </a:t>
          </a:r>
          <a:endParaRPr lang="en-US" sz="1800" b="1" dirty="0">
            <a:solidFill>
              <a:schemeClr val="tx1"/>
            </a:solidFill>
            <a:latin typeface="Consolas" panose="020B0609020204030204" pitchFamily="49" charset="0"/>
          </a:endParaRPr>
        </a:p>
      </dgm:t>
    </dgm:pt>
    <dgm:pt modelId="{6F1CA631-5911-44C4-8201-13596243B779}" type="parTrans" cxnId="{C660E350-783D-49F6-AD38-0A3216B89210}">
      <dgm:prSet/>
      <dgm:spPr/>
      <dgm:t>
        <a:bodyPr/>
        <a:lstStyle/>
        <a:p>
          <a:pPr algn="ctr"/>
          <a:endParaRPr lang="en-US">
            <a:latin typeface="Consolas" panose="020B0609020204030204" pitchFamily="49" charset="0"/>
          </a:endParaRPr>
        </a:p>
      </dgm:t>
    </dgm:pt>
    <dgm:pt modelId="{EE8A525F-8F63-4DE0-AED9-2D26F435E1D3}" type="sibTrans" cxnId="{C660E350-783D-49F6-AD38-0A3216B89210}">
      <dgm:prSet/>
      <dgm:spPr/>
      <dgm:t>
        <a:bodyPr/>
        <a:lstStyle/>
        <a:p>
          <a:pPr algn="ctr"/>
          <a:endParaRPr lang="en-US">
            <a:latin typeface="Consolas" panose="020B0609020204030204" pitchFamily="49" charset="0"/>
          </a:endParaRPr>
        </a:p>
      </dgm:t>
    </dgm:pt>
    <dgm:pt modelId="{86C07D5F-F673-44F7-B9A5-CD26023244A9}" type="pres">
      <dgm:prSet presAssocID="{CA7AB5D5-FA12-4956-A1A0-6E5379EED6C6}" presName="linear" presStyleCnt="0">
        <dgm:presLayoutVars>
          <dgm:animLvl val="lvl"/>
          <dgm:resizeHandles val="exact"/>
        </dgm:presLayoutVars>
      </dgm:prSet>
      <dgm:spPr/>
      <dgm:t>
        <a:bodyPr/>
        <a:lstStyle/>
        <a:p>
          <a:endParaRPr lang="en-US"/>
        </a:p>
      </dgm:t>
    </dgm:pt>
    <dgm:pt modelId="{50F1B9FC-7D8E-4505-A37F-37820494C935}" type="pres">
      <dgm:prSet presAssocID="{37E490F7-338C-4505-9BD8-D5EC0969F410}" presName="parentText" presStyleLbl="node1" presStyleIdx="0" presStyleCnt="1">
        <dgm:presLayoutVars>
          <dgm:chMax val="0"/>
          <dgm:bulletEnabled val="1"/>
        </dgm:presLayoutVars>
      </dgm:prSet>
      <dgm:spPr/>
      <dgm:t>
        <a:bodyPr/>
        <a:lstStyle/>
        <a:p>
          <a:endParaRPr lang="en-US"/>
        </a:p>
      </dgm:t>
    </dgm:pt>
  </dgm:ptLst>
  <dgm:cxnLst>
    <dgm:cxn modelId="{FD9C407C-8391-4F35-B22A-17298039C56E}" type="presOf" srcId="{CA7AB5D5-FA12-4956-A1A0-6E5379EED6C6}" destId="{86C07D5F-F673-44F7-B9A5-CD26023244A9}" srcOrd="0" destOrd="0" presId="urn:microsoft.com/office/officeart/2005/8/layout/vList2"/>
    <dgm:cxn modelId="{8AF88FA0-A8D2-4424-9F50-8FF4FA4F7019}" type="presOf" srcId="{37E490F7-338C-4505-9BD8-D5EC0969F410}" destId="{50F1B9FC-7D8E-4505-A37F-37820494C935}" srcOrd="0" destOrd="0" presId="urn:microsoft.com/office/officeart/2005/8/layout/vList2"/>
    <dgm:cxn modelId="{C660E350-783D-49F6-AD38-0A3216B89210}" srcId="{CA7AB5D5-FA12-4956-A1A0-6E5379EED6C6}" destId="{37E490F7-338C-4505-9BD8-D5EC0969F410}" srcOrd="0" destOrd="0" parTransId="{6F1CA631-5911-44C4-8201-13596243B779}" sibTransId="{EE8A525F-8F63-4DE0-AED9-2D26F435E1D3}"/>
    <dgm:cxn modelId="{B0D995CB-F073-43DE-8779-5EC18A26190A}" type="presParOf" srcId="{86C07D5F-F673-44F7-B9A5-CD26023244A9}" destId="{50F1B9FC-7D8E-4505-A37F-37820494C935}" srcOrd="0" destOrd="0" presId="urn:microsoft.com/office/officeart/2005/8/layout/vList2"/>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3FDFDD8-805C-4EED-9934-84815FF194B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08EEAFC-647A-412F-86B7-9B26AECD6C37}">
      <dgm:prSet/>
      <dgm:spPr>
        <a:solidFill>
          <a:schemeClr val="accent1">
            <a:lumMod val="50000"/>
          </a:schemeClr>
        </a:solidFill>
      </dgm:spPr>
      <dgm:t>
        <a:bodyPr/>
        <a:lstStyle/>
        <a:p>
          <a:pPr algn="ctr"/>
          <a:r>
            <a:rPr lang="en-US" b="1" dirty="0" smtClean="0">
              <a:latin typeface="Consolas" panose="020B0609020204030204" pitchFamily="49" charset="0"/>
            </a:rPr>
            <a:t>Types of status</a:t>
          </a:r>
          <a:endParaRPr lang="en-US" b="1" dirty="0"/>
        </a:p>
      </dgm:t>
    </dgm:pt>
    <dgm:pt modelId="{CC5A9C27-5148-4754-962B-06D8423B5F51}" type="parTrans" cxnId="{8451B0B8-00B8-4E9F-A27A-7AA8FFC675B6}">
      <dgm:prSet/>
      <dgm:spPr/>
      <dgm:t>
        <a:bodyPr/>
        <a:lstStyle/>
        <a:p>
          <a:endParaRPr lang="en-US"/>
        </a:p>
      </dgm:t>
    </dgm:pt>
    <dgm:pt modelId="{046CA860-FE8E-4671-BD08-F9FD4030AA79}" type="sibTrans" cxnId="{8451B0B8-00B8-4E9F-A27A-7AA8FFC675B6}">
      <dgm:prSet/>
      <dgm:spPr/>
      <dgm:t>
        <a:bodyPr/>
        <a:lstStyle/>
        <a:p>
          <a:endParaRPr lang="en-US"/>
        </a:p>
      </dgm:t>
    </dgm:pt>
    <dgm:pt modelId="{9C8C3D57-55D1-47E9-B84C-A2F9F724E4E7}" type="pres">
      <dgm:prSet presAssocID="{C3FDFDD8-805C-4EED-9934-84815FF194BB}" presName="linear" presStyleCnt="0">
        <dgm:presLayoutVars>
          <dgm:animLvl val="lvl"/>
          <dgm:resizeHandles val="exact"/>
        </dgm:presLayoutVars>
      </dgm:prSet>
      <dgm:spPr/>
      <dgm:t>
        <a:bodyPr/>
        <a:lstStyle/>
        <a:p>
          <a:endParaRPr lang="en-US"/>
        </a:p>
      </dgm:t>
    </dgm:pt>
    <dgm:pt modelId="{98C7040D-46D2-48E0-9256-D0391810F800}" type="pres">
      <dgm:prSet presAssocID="{308EEAFC-647A-412F-86B7-9B26AECD6C37}" presName="parentText" presStyleLbl="node1" presStyleIdx="0" presStyleCnt="1">
        <dgm:presLayoutVars>
          <dgm:chMax val="0"/>
          <dgm:bulletEnabled val="1"/>
        </dgm:presLayoutVars>
      </dgm:prSet>
      <dgm:spPr/>
      <dgm:t>
        <a:bodyPr/>
        <a:lstStyle/>
        <a:p>
          <a:endParaRPr lang="en-US"/>
        </a:p>
      </dgm:t>
    </dgm:pt>
  </dgm:ptLst>
  <dgm:cxnLst>
    <dgm:cxn modelId="{95C17435-8467-4638-B183-AA68BD868533}" type="presOf" srcId="{308EEAFC-647A-412F-86B7-9B26AECD6C37}" destId="{98C7040D-46D2-48E0-9256-D0391810F800}" srcOrd="0" destOrd="0" presId="urn:microsoft.com/office/officeart/2005/8/layout/vList2"/>
    <dgm:cxn modelId="{103E8747-3FDE-4AAB-B196-F81A6B12F388}" type="presOf" srcId="{C3FDFDD8-805C-4EED-9934-84815FF194BB}" destId="{9C8C3D57-55D1-47E9-B84C-A2F9F724E4E7}" srcOrd="0" destOrd="0" presId="urn:microsoft.com/office/officeart/2005/8/layout/vList2"/>
    <dgm:cxn modelId="{8451B0B8-00B8-4E9F-A27A-7AA8FFC675B6}" srcId="{C3FDFDD8-805C-4EED-9934-84815FF194BB}" destId="{308EEAFC-647A-412F-86B7-9B26AECD6C37}" srcOrd="0" destOrd="0" parTransId="{CC5A9C27-5148-4754-962B-06D8423B5F51}" sibTransId="{046CA860-FE8E-4671-BD08-F9FD4030AA79}"/>
    <dgm:cxn modelId="{37490333-150E-4A4D-B4F3-77930F502947}" type="presParOf" srcId="{9C8C3D57-55D1-47E9-B84C-A2F9F724E4E7}" destId="{98C7040D-46D2-48E0-9256-D0391810F80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C5D1CDC0-6C1A-429E-936F-070853CAFD6D}"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n-US"/>
        </a:p>
      </dgm:t>
    </dgm:pt>
    <dgm:pt modelId="{6320F5C4-AF6C-4C57-AAFB-57266D18D77B}">
      <dgm:prSet custT="1"/>
      <dgm:spPr/>
      <dgm:t>
        <a:bodyPr/>
        <a:lstStyle/>
        <a:p>
          <a:r>
            <a:rPr lang="en-US" sz="3000" b="1" dirty="0" smtClean="0">
              <a:latin typeface="Consolas" panose="020B0609020204030204" pitchFamily="49" charset="0"/>
            </a:rPr>
            <a:t>Ascribed Status</a:t>
          </a:r>
          <a:endParaRPr lang="en-US" sz="3000" b="1" dirty="0"/>
        </a:p>
      </dgm:t>
    </dgm:pt>
    <dgm:pt modelId="{07A10406-75C5-4839-8E02-3ACAAE879968}" type="parTrans" cxnId="{8BD75B75-FC81-4A61-8563-6DB3F46FCB4D}">
      <dgm:prSet/>
      <dgm:spPr/>
      <dgm:t>
        <a:bodyPr/>
        <a:lstStyle/>
        <a:p>
          <a:endParaRPr lang="en-US"/>
        </a:p>
      </dgm:t>
    </dgm:pt>
    <dgm:pt modelId="{F1C7552A-51A2-4281-B06B-CEFE3B9E7881}" type="sibTrans" cxnId="{8BD75B75-FC81-4A61-8563-6DB3F46FCB4D}">
      <dgm:prSet/>
      <dgm:spPr/>
      <dgm:t>
        <a:bodyPr/>
        <a:lstStyle/>
        <a:p>
          <a:endParaRPr lang="en-US"/>
        </a:p>
      </dgm:t>
    </dgm:pt>
    <dgm:pt modelId="{91BE30CC-A9E9-40C9-BEA5-EDB4FB99E2AB}">
      <dgm:prSet custT="1"/>
      <dgm:spPr/>
      <dgm:t>
        <a:bodyPr/>
        <a:lstStyle/>
        <a:p>
          <a:r>
            <a:rPr lang="en-US" sz="1600" dirty="0" smtClean="0">
              <a:latin typeface="Consolas" panose="020B0609020204030204" pitchFamily="49" charset="0"/>
            </a:rPr>
            <a:t>Examples: ethnicity, birth order, height, and eye color.</a:t>
          </a:r>
          <a:endParaRPr lang="en-US" sz="1600" dirty="0">
            <a:latin typeface="Consolas" panose="020B0609020204030204" pitchFamily="49" charset="0"/>
          </a:endParaRPr>
        </a:p>
      </dgm:t>
    </dgm:pt>
    <dgm:pt modelId="{E5C10EC6-A875-4E75-8344-5EF74EC9059B}" type="parTrans" cxnId="{C24226E1-8064-469A-9FE8-7F9C7C17101F}">
      <dgm:prSet/>
      <dgm:spPr/>
      <dgm:t>
        <a:bodyPr/>
        <a:lstStyle/>
        <a:p>
          <a:endParaRPr lang="en-US"/>
        </a:p>
      </dgm:t>
    </dgm:pt>
    <dgm:pt modelId="{CA9FDCE8-3852-4444-AA42-60AC4A941241}" type="sibTrans" cxnId="{C24226E1-8064-469A-9FE8-7F9C7C17101F}">
      <dgm:prSet/>
      <dgm:spPr/>
      <dgm:t>
        <a:bodyPr/>
        <a:lstStyle/>
        <a:p>
          <a:endParaRPr lang="en-US"/>
        </a:p>
      </dgm:t>
    </dgm:pt>
    <dgm:pt modelId="{89467E22-E50A-4EAF-93DD-2CAB8AC76A8A}">
      <dgm:prSet custT="1"/>
      <dgm:spPr/>
      <dgm:t>
        <a:bodyPr/>
        <a:lstStyle/>
        <a:p>
          <a:r>
            <a:rPr lang="en-US" sz="1600" dirty="0" smtClean="0">
              <a:latin typeface="Consolas" panose="020B0609020204030204" pitchFamily="49" charset="0"/>
            </a:rPr>
            <a:t>Given to individual generally </a:t>
          </a:r>
          <a:r>
            <a:rPr lang="en-US" sz="1600" b="1" dirty="0" smtClean="0">
              <a:latin typeface="Consolas" panose="020B0609020204030204" pitchFamily="49" charset="0"/>
            </a:rPr>
            <a:t>at birth </a:t>
          </a:r>
          <a:r>
            <a:rPr lang="en-US" sz="1600" dirty="0" smtClean="0">
              <a:latin typeface="Consolas" panose="020B0609020204030204" pitchFamily="49" charset="0"/>
            </a:rPr>
            <a:t>and from which they cannot escape; these statuses are </a:t>
          </a:r>
          <a:r>
            <a:rPr lang="en-US" sz="1600" b="1" dirty="0" smtClean="0">
              <a:latin typeface="Consolas" panose="020B0609020204030204" pitchFamily="49" charset="0"/>
            </a:rPr>
            <a:t>fixed</a:t>
          </a:r>
          <a:r>
            <a:rPr lang="en-US" sz="1600" dirty="0" smtClean="0">
              <a:latin typeface="Consolas" panose="020B0609020204030204" pitchFamily="49" charset="0"/>
            </a:rPr>
            <a:t>. </a:t>
          </a:r>
          <a:endParaRPr lang="en-US" sz="1600" dirty="0"/>
        </a:p>
      </dgm:t>
    </dgm:pt>
    <dgm:pt modelId="{09832737-BB98-4BFD-8259-B83BF4373E32}" type="parTrans" cxnId="{C2A4C98B-0625-4F3C-A3CF-6677A386BC59}">
      <dgm:prSet/>
      <dgm:spPr/>
      <dgm:t>
        <a:bodyPr/>
        <a:lstStyle/>
        <a:p>
          <a:endParaRPr lang="en-US"/>
        </a:p>
      </dgm:t>
    </dgm:pt>
    <dgm:pt modelId="{FFF3A628-58D3-4E07-97B2-B82EEFCE0DBC}" type="sibTrans" cxnId="{C2A4C98B-0625-4F3C-A3CF-6677A386BC59}">
      <dgm:prSet/>
      <dgm:spPr/>
      <dgm:t>
        <a:bodyPr/>
        <a:lstStyle/>
        <a:p>
          <a:endParaRPr lang="en-US"/>
        </a:p>
      </dgm:t>
    </dgm:pt>
    <dgm:pt modelId="{7AD64913-5E8B-469D-8243-EB0C968AEC69}" type="pres">
      <dgm:prSet presAssocID="{C5D1CDC0-6C1A-429E-936F-070853CAFD6D}" presName="theList" presStyleCnt="0">
        <dgm:presLayoutVars>
          <dgm:dir/>
          <dgm:animLvl val="lvl"/>
          <dgm:resizeHandles val="exact"/>
        </dgm:presLayoutVars>
      </dgm:prSet>
      <dgm:spPr/>
      <dgm:t>
        <a:bodyPr/>
        <a:lstStyle/>
        <a:p>
          <a:endParaRPr lang="en-US"/>
        </a:p>
      </dgm:t>
    </dgm:pt>
    <dgm:pt modelId="{D997F1F1-F25B-4FF0-9BFC-000EE7A3D741}" type="pres">
      <dgm:prSet presAssocID="{6320F5C4-AF6C-4C57-AAFB-57266D18D77B}" presName="compNode" presStyleCnt="0"/>
      <dgm:spPr/>
    </dgm:pt>
    <dgm:pt modelId="{71860537-6E0D-4286-8D66-56DF15110CA4}" type="pres">
      <dgm:prSet presAssocID="{6320F5C4-AF6C-4C57-AAFB-57266D18D77B}" presName="aNode" presStyleLbl="bgShp" presStyleIdx="0" presStyleCnt="1"/>
      <dgm:spPr/>
      <dgm:t>
        <a:bodyPr/>
        <a:lstStyle/>
        <a:p>
          <a:endParaRPr lang="en-US"/>
        </a:p>
      </dgm:t>
    </dgm:pt>
    <dgm:pt modelId="{549CB5CB-C208-449F-AAC2-BF6C14413D02}" type="pres">
      <dgm:prSet presAssocID="{6320F5C4-AF6C-4C57-AAFB-57266D18D77B}" presName="textNode" presStyleLbl="bgShp" presStyleIdx="0" presStyleCnt="1"/>
      <dgm:spPr/>
      <dgm:t>
        <a:bodyPr/>
        <a:lstStyle/>
        <a:p>
          <a:endParaRPr lang="en-US"/>
        </a:p>
      </dgm:t>
    </dgm:pt>
    <dgm:pt modelId="{E495DE0A-A173-4939-B0F4-815CCD1B5B3D}" type="pres">
      <dgm:prSet presAssocID="{6320F5C4-AF6C-4C57-AAFB-57266D18D77B}" presName="compChildNode" presStyleCnt="0"/>
      <dgm:spPr/>
    </dgm:pt>
    <dgm:pt modelId="{69910E45-4C6E-4291-B738-C30D2FE1031E}" type="pres">
      <dgm:prSet presAssocID="{6320F5C4-AF6C-4C57-AAFB-57266D18D77B}" presName="theInnerList" presStyleCnt="0"/>
      <dgm:spPr/>
    </dgm:pt>
    <dgm:pt modelId="{ED3DE6AE-8F97-49BC-B9A7-1D41B466CADB}" type="pres">
      <dgm:prSet presAssocID="{89467E22-E50A-4EAF-93DD-2CAB8AC76A8A}" presName="childNode" presStyleLbl="node1" presStyleIdx="0" presStyleCnt="2" custScaleY="126568">
        <dgm:presLayoutVars>
          <dgm:bulletEnabled val="1"/>
        </dgm:presLayoutVars>
      </dgm:prSet>
      <dgm:spPr/>
      <dgm:t>
        <a:bodyPr/>
        <a:lstStyle/>
        <a:p>
          <a:endParaRPr lang="en-US"/>
        </a:p>
      </dgm:t>
    </dgm:pt>
    <dgm:pt modelId="{151DADD3-7EF4-4117-80DC-9AC54E119A90}" type="pres">
      <dgm:prSet presAssocID="{89467E22-E50A-4EAF-93DD-2CAB8AC76A8A}" presName="aSpace2" presStyleCnt="0"/>
      <dgm:spPr/>
    </dgm:pt>
    <dgm:pt modelId="{42DB9A63-D52B-413C-A396-C476D8C86C65}" type="pres">
      <dgm:prSet presAssocID="{91BE30CC-A9E9-40C9-BEA5-EDB4FB99E2AB}" presName="childNode" presStyleLbl="node1" presStyleIdx="1" presStyleCnt="2">
        <dgm:presLayoutVars>
          <dgm:bulletEnabled val="1"/>
        </dgm:presLayoutVars>
      </dgm:prSet>
      <dgm:spPr/>
      <dgm:t>
        <a:bodyPr/>
        <a:lstStyle/>
        <a:p>
          <a:endParaRPr lang="en-US"/>
        </a:p>
      </dgm:t>
    </dgm:pt>
  </dgm:ptLst>
  <dgm:cxnLst>
    <dgm:cxn modelId="{C2A4C98B-0625-4F3C-A3CF-6677A386BC59}" srcId="{6320F5C4-AF6C-4C57-AAFB-57266D18D77B}" destId="{89467E22-E50A-4EAF-93DD-2CAB8AC76A8A}" srcOrd="0" destOrd="0" parTransId="{09832737-BB98-4BFD-8259-B83BF4373E32}" sibTransId="{FFF3A628-58D3-4E07-97B2-B82EEFCE0DBC}"/>
    <dgm:cxn modelId="{02C0093B-E989-4969-B50B-3FDAB81602DE}" type="presOf" srcId="{C5D1CDC0-6C1A-429E-936F-070853CAFD6D}" destId="{7AD64913-5E8B-469D-8243-EB0C968AEC69}" srcOrd="0" destOrd="0" presId="urn:microsoft.com/office/officeart/2005/8/layout/lProcess2"/>
    <dgm:cxn modelId="{8BD75B75-FC81-4A61-8563-6DB3F46FCB4D}" srcId="{C5D1CDC0-6C1A-429E-936F-070853CAFD6D}" destId="{6320F5C4-AF6C-4C57-AAFB-57266D18D77B}" srcOrd="0" destOrd="0" parTransId="{07A10406-75C5-4839-8E02-3ACAAE879968}" sibTransId="{F1C7552A-51A2-4281-B06B-CEFE3B9E7881}"/>
    <dgm:cxn modelId="{CFBB2004-8102-43A7-B1F4-79D19F9E711A}" type="presOf" srcId="{6320F5C4-AF6C-4C57-AAFB-57266D18D77B}" destId="{549CB5CB-C208-449F-AAC2-BF6C14413D02}" srcOrd="1" destOrd="0" presId="urn:microsoft.com/office/officeart/2005/8/layout/lProcess2"/>
    <dgm:cxn modelId="{26D22829-0C84-4369-A949-8D48CCF4186F}" type="presOf" srcId="{91BE30CC-A9E9-40C9-BEA5-EDB4FB99E2AB}" destId="{42DB9A63-D52B-413C-A396-C476D8C86C65}" srcOrd="0" destOrd="0" presId="urn:microsoft.com/office/officeart/2005/8/layout/lProcess2"/>
    <dgm:cxn modelId="{B365E11F-7BE2-4525-9AB0-D8F6F089286D}" type="presOf" srcId="{89467E22-E50A-4EAF-93DD-2CAB8AC76A8A}" destId="{ED3DE6AE-8F97-49BC-B9A7-1D41B466CADB}" srcOrd="0" destOrd="0" presId="urn:microsoft.com/office/officeart/2005/8/layout/lProcess2"/>
    <dgm:cxn modelId="{AA0A0E46-AD41-42C2-9989-0A0DA615E9B3}" type="presOf" srcId="{6320F5C4-AF6C-4C57-AAFB-57266D18D77B}" destId="{71860537-6E0D-4286-8D66-56DF15110CA4}" srcOrd="0" destOrd="0" presId="urn:microsoft.com/office/officeart/2005/8/layout/lProcess2"/>
    <dgm:cxn modelId="{C24226E1-8064-469A-9FE8-7F9C7C17101F}" srcId="{6320F5C4-AF6C-4C57-AAFB-57266D18D77B}" destId="{91BE30CC-A9E9-40C9-BEA5-EDB4FB99E2AB}" srcOrd="1" destOrd="0" parTransId="{E5C10EC6-A875-4E75-8344-5EF74EC9059B}" sibTransId="{CA9FDCE8-3852-4444-AA42-60AC4A941241}"/>
    <dgm:cxn modelId="{F4C14A6A-5725-4E80-A8F9-F85427B6FA4B}" type="presParOf" srcId="{7AD64913-5E8B-469D-8243-EB0C968AEC69}" destId="{D997F1F1-F25B-4FF0-9BFC-000EE7A3D741}" srcOrd="0" destOrd="0" presId="urn:microsoft.com/office/officeart/2005/8/layout/lProcess2"/>
    <dgm:cxn modelId="{A66A7C28-2970-46C4-B016-681135EC104F}" type="presParOf" srcId="{D997F1F1-F25B-4FF0-9BFC-000EE7A3D741}" destId="{71860537-6E0D-4286-8D66-56DF15110CA4}" srcOrd="0" destOrd="0" presId="urn:microsoft.com/office/officeart/2005/8/layout/lProcess2"/>
    <dgm:cxn modelId="{EBAB525C-ED9C-4B07-A1F2-539DD5EAD41C}" type="presParOf" srcId="{D997F1F1-F25B-4FF0-9BFC-000EE7A3D741}" destId="{549CB5CB-C208-449F-AAC2-BF6C14413D02}" srcOrd="1" destOrd="0" presId="urn:microsoft.com/office/officeart/2005/8/layout/lProcess2"/>
    <dgm:cxn modelId="{E34A95C5-69B3-4F5B-929B-51E4B315BB7E}" type="presParOf" srcId="{D997F1F1-F25B-4FF0-9BFC-000EE7A3D741}" destId="{E495DE0A-A173-4939-B0F4-815CCD1B5B3D}" srcOrd="2" destOrd="0" presId="urn:microsoft.com/office/officeart/2005/8/layout/lProcess2"/>
    <dgm:cxn modelId="{5C66F954-0A21-4A19-A461-2614CCDA1115}" type="presParOf" srcId="{E495DE0A-A173-4939-B0F4-815CCD1B5B3D}" destId="{69910E45-4C6E-4291-B738-C30D2FE1031E}" srcOrd="0" destOrd="0" presId="urn:microsoft.com/office/officeart/2005/8/layout/lProcess2"/>
    <dgm:cxn modelId="{A1A1980E-3ABB-4C05-A9CA-7AA87EBD1F84}" type="presParOf" srcId="{69910E45-4C6E-4291-B738-C30D2FE1031E}" destId="{ED3DE6AE-8F97-49BC-B9A7-1D41B466CADB}" srcOrd="0" destOrd="0" presId="urn:microsoft.com/office/officeart/2005/8/layout/lProcess2"/>
    <dgm:cxn modelId="{57DFB0FA-6154-44A2-92C8-95499C293DC9}" type="presParOf" srcId="{69910E45-4C6E-4291-B738-C30D2FE1031E}" destId="{151DADD3-7EF4-4117-80DC-9AC54E119A90}" srcOrd="1" destOrd="0" presId="urn:microsoft.com/office/officeart/2005/8/layout/lProcess2"/>
    <dgm:cxn modelId="{4638A894-0F89-4039-9276-EE687E9305E0}" type="presParOf" srcId="{69910E45-4C6E-4291-B738-C30D2FE1031E}" destId="{42DB9A63-D52B-413C-A396-C476D8C86C65}" srcOrd="2"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88C0B10-DB25-4700-BC6B-7853E07379AB}"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B6261AD2-BA39-48E1-B6ED-B8B860B4BF50}">
      <dgm:prSet phldrT="[Text]" custT="1"/>
      <dgm:spPr/>
      <dgm:t>
        <a:bodyPr/>
        <a:lstStyle/>
        <a:p>
          <a:r>
            <a:rPr lang="en-US" sz="3000" b="1" dirty="0" smtClean="0">
              <a:latin typeface="Consolas" panose="020B0609020204030204" pitchFamily="49" charset="0"/>
            </a:rPr>
            <a:t>Achieved Status</a:t>
          </a:r>
          <a:endParaRPr lang="en-US" sz="3000" b="1" dirty="0"/>
        </a:p>
      </dgm:t>
    </dgm:pt>
    <dgm:pt modelId="{00C462DF-F9B6-4BB9-AD42-46FC5C5E98B4}" type="parTrans" cxnId="{1F467958-8517-487B-BF06-8737D13006D3}">
      <dgm:prSet/>
      <dgm:spPr/>
      <dgm:t>
        <a:bodyPr/>
        <a:lstStyle/>
        <a:p>
          <a:endParaRPr lang="en-US"/>
        </a:p>
      </dgm:t>
    </dgm:pt>
    <dgm:pt modelId="{048817B1-B4B2-4CF7-8512-BD9021D8B095}" type="sibTrans" cxnId="{1F467958-8517-487B-BF06-8737D13006D3}">
      <dgm:prSet/>
      <dgm:spPr/>
      <dgm:t>
        <a:bodyPr/>
        <a:lstStyle/>
        <a:p>
          <a:endParaRPr lang="en-US"/>
        </a:p>
      </dgm:t>
    </dgm:pt>
    <dgm:pt modelId="{DFE23C0E-9E75-4BBA-BDED-A492DA18D0DC}">
      <dgm:prSet custT="1"/>
      <dgm:spPr/>
      <dgm:t>
        <a:bodyPr/>
        <a:lstStyle/>
        <a:p>
          <a:r>
            <a:rPr lang="en-US" sz="1600" dirty="0" smtClean="0">
              <a:latin typeface="Consolas" panose="020B0609020204030204" pitchFamily="49" charset="0"/>
            </a:rPr>
            <a:t>Example: husband, mother, lawyer, doctor, professor, or student</a:t>
          </a:r>
        </a:p>
      </dgm:t>
    </dgm:pt>
    <dgm:pt modelId="{7497AFDF-19CF-4619-A9AF-AB9CCAE8A0C2}" type="parTrans" cxnId="{F2CF29E4-A50A-457D-9DDC-1E053841CCB9}">
      <dgm:prSet/>
      <dgm:spPr/>
      <dgm:t>
        <a:bodyPr/>
        <a:lstStyle/>
        <a:p>
          <a:endParaRPr lang="en-US"/>
        </a:p>
      </dgm:t>
    </dgm:pt>
    <dgm:pt modelId="{D270DD81-FEFD-43F7-993C-D4D7B6556CCB}" type="sibTrans" cxnId="{F2CF29E4-A50A-457D-9DDC-1E053841CCB9}">
      <dgm:prSet/>
      <dgm:spPr/>
      <dgm:t>
        <a:bodyPr/>
        <a:lstStyle/>
        <a:p>
          <a:endParaRPr lang="en-US"/>
        </a:p>
      </dgm:t>
    </dgm:pt>
    <dgm:pt modelId="{B47C68A9-A0E7-43A9-9BF1-6F2095540C33}">
      <dgm:prSet phldrT="[Text]" custT="1"/>
      <dgm:spPr/>
      <dgm:t>
        <a:bodyPr/>
        <a:lstStyle/>
        <a:p>
          <a:r>
            <a:rPr lang="en-US" sz="1600" dirty="0" smtClean="0">
              <a:latin typeface="Consolas" panose="020B0609020204030204" pitchFamily="49" charset="0"/>
            </a:rPr>
            <a:t>Positions that are </a:t>
          </a:r>
          <a:r>
            <a:rPr lang="en-US" sz="1600" b="1" dirty="0" smtClean="0">
              <a:latin typeface="Consolas" panose="020B0609020204030204" pitchFamily="49" charset="0"/>
            </a:rPr>
            <a:t>achieved</a:t>
          </a:r>
          <a:r>
            <a:rPr lang="en-US" sz="1600" dirty="0" smtClean="0">
              <a:latin typeface="Consolas" panose="020B0609020204030204" pitchFamily="49" charset="0"/>
            </a:rPr>
            <a:t> by individuals for themselves ; these status </a:t>
          </a:r>
          <a:r>
            <a:rPr lang="en-US" sz="1600" b="1" dirty="0" smtClean="0">
              <a:latin typeface="Consolas" panose="020B0609020204030204" pitchFamily="49" charset="0"/>
            </a:rPr>
            <a:t>can change</a:t>
          </a:r>
          <a:r>
            <a:rPr lang="en-US" sz="1600" dirty="0" smtClean="0">
              <a:latin typeface="Consolas" panose="020B0609020204030204" pitchFamily="49" charset="0"/>
            </a:rPr>
            <a:t>. </a:t>
          </a:r>
          <a:endParaRPr lang="en-US" sz="1600" dirty="0"/>
        </a:p>
      </dgm:t>
    </dgm:pt>
    <dgm:pt modelId="{9B1D8C5B-9681-4F11-8D0C-D8E7D7983D7B}" type="parTrans" cxnId="{1AB48FC1-87D4-41C6-99F3-CDD9F42C12AF}">
      <dgm:prSet/>
      <dgm:spPr/>
      <dgm:t>
        <a:bodyPr/>
        <a:lstStyle/>
        <a:p>
          <a:endParaRPr lang="en-US"/>
        </a:p>
      </dgm:t>
    </dgm:pt>
    <dgm:pt modelId="{54F6D2C1-7F26-417D-AD31-D1023E7703F3}" type="sibTrans" cxnId="{1AB48FC1-87D4-41C6-99F3-CDD9F42C12AF}">
      <dgm:prSet/>
      <dgm:spPr/>
      <dgm:t>
        <a:bodyPr/>
        <a:lstStyle/>
        <a:p>
          <a:endParaRPr lang="en-US"/>
        </a:p>
      </dgm:t>
    </dgm:pt>
    <dgm:pt modelId="{28D64624-5DA8-4681-A33D-60B1CF4E2E0C}" type="pres">
      <dgm:prSet presAssocID="{B88C0B10-DB25-4700-BC6B-7853E07379AB}" presName="theList" presStyleCnt="0">
        <dgm:presLayoutVars>
          <dgm:dir/>
          <dgm:animLvl val="lvl"/>
          <dgm:resizeHandles val="exact"/>
        </dgm:presLayoutVars>
      </dgm:prSet>
      <dgm:spPr/>
      <dgm:t>
        <a:bodyPr/>
        <a:lstStyle/>
        <a:p>
          <a:endParaRPr lang="en-US"/>
        </a:p>
      </dgm:t>
    </dgm:pt>
    <dgm:pt modelId="{972FDA66-A7C6-46F8-923B-DFFA7C7EA1C1}" type="pres">
      <dgm:prSet presAssocID="{B6261AD2-BA39-48E1-B6ED-B8B860B4BF50}" presName="compNode" presStyleCnt="0"/>
      <dgm:spPr/>
    </dgm:pt>
    <dgm:pt modelId="{3F453DDF-A549-42DE-A457-73A821604241}" type="pres">
      <dgm:prSet presAssocID="{B6261AD2-BA39-48E1-B6ED-B8B860B4BF50}" presName="aNode" presStyleLbl="bgShp" presStyleIdx="0" presStyleCnt="1"/>
      <dgm:spPr/>
      <dgm:t>
        <a:bodyPr/>
        <a:lstStyle/>
        <a:p>
          <a:endParaRPr lang="en-US"/>
        </a:p>
      </dgm:t>
    </dgm:pt>
    <dgm:pt modelId="{1C29990E-8423-46E2-96CE-4EFD645BD403}" type="pres">
      <dgm:prSet presAssocID="{B6261AD2-BA39-48E1-B6ED-B8B860B4BF50}" presName="textNode" presStyleLbl="bgShp" presStyleIdx="0" presStyleCnt="1"/>
      <dgm:spPr/>
      <dgm:t>
        <a:bodyPr/>
        <a:lstStyle/>
        <a:p>
          <a:endParaRPr lang="en-US"/>
        </a:p>
      </dgm:t>
    </dgm:pt>
    <dgm:pt modelId="{9F95EE98-2F31-4891-B16D-E281D8FA5E8C}" type="pres">
      <dgm:prSet presAssocID="{B6261AD2-BA39-48E1-B6ED-B8B860B4BF50}" presName="compChildNode" presStyleCnt="0"/>
      <dgm:spPr/>
    </dgm:pt>
    <dgm:pt modelId="{1165302F-98BE-4ED8-A150-573CAD902FCC}" type="pres">
      <dgm:prSet presAssocID="{B6261AD2-BA39-48E1-B6ED-B8B860B4BF50}" presName="theInnerList" presStyleCnt="0"/>
      <dgm:spPr/>
    </dgm:pt>
    <dgm:pt modelId="{47F27232-8475-48A1-BE4E-B5950B7E07E6}" type="pres">
      <dgm:prSet presAssocID="{B47C68A9-A0E7-43A9-9BF1-6F2095540C33}" presName="childNode" presStyleLbl="node1" presStyleIdx="0" presStyleCnt="2" custScaleY="122971">
        <dgm:presLayoutVars>
          <dgm:bulletEnabled val="1"/>
        </dgm:presLayoutVars>
      </dgm:prSet>
      <dgm:spPr/>
      <dgm:t>
        <a:bodyPr/>
        <a:lstStyle/>
        <a:p>
          <a:endParaRPr lang="en-US"/>
        </a:p>
      </dgm:t>
    </dgm:pt>
    <dgm:pt modelId="{F6BE1D66-E447-4EDD-BB82-B8476B2A6E75}" type="pres">
      <dgm:prSet presAssocID="{B47C68A9-A0E7-43A9-9BF1-6F2095540C33}" presName="aSpace2" presStyleCnt="0"/>
      <dgm:spPr/>
    </dgm:pt>
    <dgm:pt modelId="{F920A7BF-B5A3-4006-9509-3B1BBB19D0A1}" type="pres">
      <dgm:prSet presAssocID="{DFE23C0E-9E75-4BBA-BDED-A492DA18D0DC}" presName="childNode" presStyleLbl="node1" presStyleIdx="1" presStyleCnt="2" custScaleY="153249">
        <dgm:presLayoutVars>
          <dgm:bulletEnabled val="1"/>
        </dgm:presLayoutVars>
      </dgm:prSet>
      <dgm:spPr/>
      <dgm:t>
        <a:bodyPr/>
        <a:lstStyle/>
        <a:p>
          <a:endParaRPr lang="en-US"/>
        </a:p>
      </dgm:t>
    </dgm:pt>
  </dgm:ptLst>
  <dgm:cxnLst>
    <dgm:cxn modelId="{1AB48FC1-87D4-41C6-99F3-CDD9F42C12AF}" srcId="{B6261AD2-BA39-48E1-B6ED-B8B860B4BF50}" destId="{B47C68A9-A0E7-43A9-9BF1-6F2095540C33}" srcOrd="0" destOrd="0" parTransId="{9B1D8C5B-9681-4F11-8D0C-D8E7D7983D7B}" sibTransId="{54F6D2C1-7F26-417D-AD31-D1023E7703F3}"/>
    <dgm:cxn modelId="{F2CF29E4-A50A-457D-9DDC-1E053841CCB9}" srcId="{B6261AD2-BA39-48E1-B6ED-B8B860B4BF50}" destId="{DFE23C0E-9E75-4BBA-BDED-A492DA18D0DC}" srcOrd="1" destOrd="0" parTransId="{7497AFDF-19CF-4619-A9AF-AB9CCAE8A0C2}" sibTransId="{D270DD81-FEFD-43F7-993C-D4D7B6556CCB}"/>
    <dgm:cxn modelId="{F8663FB1-D7D9-4747-811C-4027DF1CCC9D}" type="presOf" srcId="{B47C68A9-A0E7-43A9-9BF1-6F2095540C33}" destId="{47F27232-8475-48A1-BE4E-B5950B7E07E6}" srcOrd="0" destOrd="0" presId="urn:microsoft.com/office/officeart/2005/8/layout/lProcess2"/>
    <dgm:cxn modelId="{CB6FEE50-0AAB-4C19-971E-2D57F8F2BDCC}" type="presOf" srcId="{DFE23C0E-9E75-4BBA-BDED-A492DA18D0DC}" destId="{F920A7BF-B5A3-4006-9509-3B1BBB19D0A1}" srcOrd="0" destOrd="0" presId="urn:microsoft.com/office/officeart/2005/8/layout/lProcess2"/>
    <dgm:cxn modelId="{B20B163D-4BE2-433D-B854-14836FC66BA3}" type="presOf" srcId="{B6261AD2-BA39-48E1-B6ED-B8B860B4BF50}" destId="{3F453DDF-A549-42DE-A457-73A821604241}" srcOrd="0" destOrd="0" presId="urn:microsoft.com/office/officeart/2005/8/layout/lProcess2"/>
    <dgm:cxn modelId="{EE9F90D6-553C-4D4D-B21B-61EF1AAAF01F}" type="presOf" srcId="{B6261AD2-BA39-48E1-B6ED-B8B860B4BF50}" destId="{1C29990E-8423-46E2-96CE-4EFD645BD403}" srcOrd="1" destOrd="0" presId="urn:microsoft.com/office/officeart/2005/8/layout/lProcess2"/>
    <dgm:cxn modelId="{1053E1AD-7C75-478C-82DF-CD61D344C0DF}" type="presOf" srcId="{B88C0B10-DB25-4700-BC6B-7853E07379AB}" destId="{28D64624-5DA8-4681-A33D-60B1CF4E2E0C}" srcOrd="0" destOrd="0" presId="urn:microsoft.com/office/officeart/2005/8/layout/lProcess2"/>
    <dgm:cxn modelId="{1F467958-8517-487B-BF06-8737D13006D3}" srcId="{B88C0B10-DB25-4700-BC6B-7853E07379AB}" destId="{B6261AD2-BA39-48E1-B6ED-B8B860B4BF50}" srcOrd="0" destOrd="0" parTransId="{00C462DF-F9B6-4BB9-AD42-46FC5C5E98B4}" sibTransId="{048817B1-B4B2-4CF7-8512-BD9021D8B095}"/>
    <dgm:cxn modelId="{90FFBF2B-6382-4B85-8B98-24BAD1521439}" type="presParOf" srcId="{28D64624-5DA8-4681-A33D-60B1CF4E2E0C}" destId="{972FDA66-A7C6-46F8-923B-DFFA7C7EA1C1}" srcOrd="0" destOrd="0" presId="urn:microsoft.com/office/officeart/2005/8/layout/lProcess2"/>
    <dgm:cxn modelId="{7207101D-DBF9-4DDD-ACF8-B6C17B9C8ACC}" type="presParOf" srcId="{972FDA66-A7C6-46F8-923B-DFFA7C7EA1C1}" destId="{3F453DDF-A549-42DE-A457-73A821604241}" srcOrd="0" destOrd="0" presId="urn:microsoft.com/office/officeart/2005/8/layout/lProcess2"/>
    <dgm:cxn modelId="{DCBB37A4-ECD0-4C3A-9A4F-2B04996B52D7}" type="presParOf" srcId="{972FDA66-A7C6-46F8-923B-DFFA7C7EA1C1}" destId="{1C29990E-8423-46E2-96CE-4EFD645BD403}" srcOrd="1" destOrd="0" presId="urn:microsoft.com/office/officeart/2005/8/layout/lProcess2"/>
    <dgm:cxn modelId="{AD8A14C0-9037-437F-A2BC-A10652906678}" type="presParOf" srcId="{972FDA66-A7C6-46F8-923B-DFFA7C7EA1C1}" destId="{9F95EE98-2F31-4891-B16D-E281D8FA5E8C}" srcOrd="2" destOrd="0" presId="urn:microsoft.com/office/officeart/2005/8/layout/lProcess2"/>
    <dgm:cxn modelId="{695FA623-ADB5-4B3D-A21F-AFEE83C16155}" type="presParOf" srcId="{9F95EE98-2F31-4891-B16D-E281D8FA5E8C}" destId="{1165302F-98BE-4ED8-A150-573CAD902FCC}" srcOrd="0" destOrd="0" presId="urn:microsoft.com/office/officeart/2005/8/layout/lProcess2"/>
    <dgm:cxn modelId="{3DC1F9EB-6707-45C9-A4C1-5BEC598C30D2}" type="presParOf" srcId="{1165302F-98BE-4ED8-A150-573CAD902FCC}" destId="{47F27232-8475-48A1-BE4E-B5950B7E07E6}" srcOrd="0" destOrd="0" presId="urn:microsoft.com/office/officeart/2005/8/layout/lProcess2"/>
    <dgm:cxn modelId="{1491E492-8128-4B90-9F57-CDD857469BF6}" type="presParOf" srcId="{1165302F-98BE-4ED8-A150-573CAD902FCC}" destId="{F6BE1D66-E447-4EDD-BB82-B8476B2A6E75}" srcOrd="1" destOrd="0" presId="urn:microsoft.com/office/officeart/2005/8/layout/lProcess2"/>
    <dgm:cxn modelId="{AD102FDA-EC02-402B-A9A2-1F0609E48256}" type="presParOf" srcId="{1165302F-98BE-4ED8-A150-573CAD902FCC}" destId="{F920A7BF-B5A3-4006-9509-3B1BBB19D0A1}" srcOrd="2" destOrd="0" presId="urn:microsoft.com/office/officeart/2005/8/layout/l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C7A6D7A-8B87-4B39-A307-2D94FE978179}" type="doc">
      <dgm:prSet loTypeId="urn:microsoft.com/office/officeart/2005/8/layout/lProcess2" loCatId="list" qsTypeId="urn:microsoft.com/office/officeart/2005/8/quickstyle/simple1" qsCatId="simple" csTypeId="urn:microsoft.com/office/officeart/2005/8/colors/accent6_1" csCatId="accent6" phldr="1"/>
      <dgm:spPr/>
      <dgm:t>
        <a:bodyPr/>
        <a:lstStyle/>
        <a:p>
          <a:endParaRPr lang="en-US"/>
        </a:p>
      </dgm:t>
    </dgm:pt>
    <dgm:pt modelId="{1D3F0A44-971D-4452-BBFA-B7800C79A3F6}">
      <dgm:prSet custT="1"/>
      <dgm:spPr/>
      <dgm:t>
        <a:bodyPr/>
        <a:lstStyle/>
        <a:p>
          <a:r>
            <a:rPr lang="en-US" sz="3000" b="1" dirty="0" smtClean="0">
              <a:latin typeface="Consolas" panose="020B0609020204030204" pitchFamily="49" charset="0"/>
            </a:rPr>
            <a:t>Master Status</a:t>
          </a:r>
        </a:p>
      </dgm:t>
    </dgm:pt>
    <dgm:pt modelId="{CFFDB471-8147-44A1-8FD0-9DF5B5D28BF9}" type="parTrans" cxnId="{712367B4-6F92-4122-AFD8-250C23C444BC}">
      <dgm:prSet/>
      <dgm:spPr/>
      <dgm:t>
        <a:bodyPr/>
        <a:lstStyle/>
        <a:p>
          <a:endParaRPr lang="en-US" sz="1800">
            <a:latin typeface="Consolas" panose="020B0609020204030204" pitchFamily="49" charset="0"/>
          </a:endParaRPr>
        </a:p>
      </dgm:t>
    </dgm:pt>
    <dgm:pt modelId="{C92EE5B2-FC39-4309-9FC6-6E547A34DFFE}" type="sibTrans" cxnId="{712367B4-6F92-4122-AFD8-250C23C444BC}">
      <dgm:prSet/>
      <dgm:spPr/>
      <dgm:t>
        <a:bodyPr/>
        <a:lstStyle/>
        <a:p>
          <a:endParaRPr lang="en-US" sz="1800">
            <a:latin typeface="Consolas" panose="020B0609020204030204" pitchFamily="49" charset="0"/>
          </a:endParaRPr>
        </a:p>
      </dgm:t>
    </dgm:pt>
    <dgm:pt modelId="{B3726909-2689-4DF8-8698-1CE023BE56EA}">
      <dgm:prSet custT="1"/>
      <dgm:spPr/>
      <dgm:t>
        <a:bodyPr/>
        <a:lstStyle/>
        <a:p>
          <a:r>
            <a:rPr lang="en-US" sz="1600" dirty="0" smtClean="0">
              <a:latin typeface="Consolas" panose="020B0609020204030204" pitchFamily="49" charset="0"/>
            </a:rPr>
            <a:t>Example: Age, religion, sexual orientation, race, ethnicity, occupation, and socioeconomic status.</a:t>
          </a:r>
        </a:p>
      </dgm:t>
    </dgm:pt>
    <dgm:pt modelId="{E9C877EF-799D-4C5D-A27F-EC15074BF5D9}" type="parTrans" cxnId="{4F142689-FD4D-4AAD-93E3-D58F920E1606}">
      <dgm:prSet/>
      <dgm:spPr/>
      <dgm:t>
        <a:bodyPr/>
        <a:lstStyle/>
        <a:p>
          <a:endParaRPr lang="en-US" sz="1800">
            <a:latin typeface="Consolas" panose="020B0609020204030204" pitchFamily="49" charset="0"/>
          </a:endParaRPr>
        </a:p>
      </dgm:t>
    </dgm:pt>
    <dgm:pt modelId="{C244B45E-9203-4246-90A6-448A6D857F3A}" type="sibTrans" cxnId="{4F142689-FD4D-4AAD-93E3-D58F920E1606}">
      <dgm:prSet/>
      <dgm:spPr/>
      <dgm:t>
        <a:bodyPr/>
        <a:lstStyle/>
        <a:p>
          <a:endParaRPr lang="en-US" sz="1800">
            <a:latin typeface="Consolas" panose="020B0609020204030204" pitchFamily="49" charset="0"/>
          </a:endParaRPr>
        </a:p>
      </dgm:t>
    </dgm:pt>
    <dgm:pt modelId="{B547121C-C160-4D10-82F5-DD7CC0DFB4FE}">
      <dgm:prSet custT="1"/>
      <dgm:spPr/>
      <dgm:t>
        <a:bodyPr/>
        <a:lstStyle/>
        <a:p>
          <a:r>
            <a:rPr lang="en-US" sz="1600" dirty="0" smtClean="0">
              <a:latin typeface="Consolas" panose="020B0609020204030204" pitchFamily="49" charset="0"/>
            </a:rPr>
            <a:t>The most important status that a person occupies. The </a:t>
          </a:r>
          <a:r>
            <a:rPr lang="en-US" sz="1600" b="1" dirty="0" smtClean="0">
              <a:latin typeface="Consolas" panose="020B0609020204030204" pitchFamily="49" charset="0"/>
            </a:rPr>
            <a:t>dominant</a:t>
          </a:r>
          <a:r>
            <a:rPr lang="en-US" sz="1600" dirty="0" smtClean="0">
              <a:latin typeface="Consolas" panose="020B0609020204030204" pitchFamily="49" charset="0"/>
            </a:rPr>
            <a:t> one or a status which they view as the most </a:t>
          </a:r>
          <a:r>
            <a:rPr lang="en-US" sz="1600" b="1" dirty="0" smtClean="0">
              <a:latin typeface="Consolas" panose="020B0609020204030204" pitchFamily="49" charset="0"/>
            </a:rPr>
            <a:t>important part of their identity</a:t>
          </a:r>
          <a:r>
            <a:rPr lang="en-US" sz="1600" dirty="0" smtClean="0">
              <a:latin typeface="Consolas" panose="020B0609020204030204" pitchFamily="49" charset="0"/>
            </a:rPr>
            <a:t>. It often determines people’s perceptions of you and your choices in life.</a:t>
          </a:r>
        </a:p>
      </dgm:t>
    </dgm:pt>
    <dgm:pt modelId="{0521E018-8918-4799-B1B3-6E44F3663168}" type="parTrans" cxnId="{96BFF981-E2D4-4D8F-AD61-11029E6F95D2}">
      <dgm:prSet/>
      <dgm:spPr/>
      <dgm:t>
        <a:bodyPr/>
        <a:lstStyle/>
        <a:p>
          <a:endParaRPr lang="en-US" sz="1800"/>
        </a:p>
      </dgm:t>
    </dgm:pt>
    <dgm:pt modelId="{9F9C7A12-3FAD-4247-AD9C-EF803F19655C}" type="sibTrans" cxnId="{96BFF981-E2D4-4D8F-AD61-11029E6F95D2}">
      <dgm:prSet/>
      <dgm:spPr/>
      <dgm:t>
        <a:bodyPr/>
        <a:lstStyle/>
        <a:p>
          <a:endParaRPr lang="en-US" sz="1800"/>
        </a:p>
      </dgm:t>
    </dgm:pt>
    <dgm:pt modelId="{9FE67477-9E28-4F9F-82BD-6F82D1D6A90D}" type="pres">
      <dgm:prSet presAssocID="{8C7A6D7A-8B87-4B39-A307-2D94FE978179}" presName="theList" presStyleCnt="0">
        <dgm:presLayoutVars>
          <dgm:dir/>
          <dgm:animLvl val="lvl"/>
          <dgm:resizeHandles val="exact"/>
        </dgm:presLayoutVars>
      </dgm:prSet>
      <dgm:spPr/>
      <dgm:t>
        <a:bodyPr/>
        <a:lstStyle/>
        <a:p>
          <a:endParaRPr lang="en-US"/>
        </a:p>
      </dgm:t>
    </dgm:pt>
    <dgm:pt modelId="{686CD3DB-E227-49F1-AA23-1D6BB89292C1}" type="pres">
      <dgm:prSet presAssocID="{1D3F0A44-971D-4452-BBFA-B7800C79A3F6}" presName="compNode" presStyleCnt="0"/>
      <dgm:spPr/>
    </dgm:pt>
    <dgm:pt modelId="{893319AC-66C0-401A-AA00-048EF840B574}" type="pres">
      <dgm:prSet presAssocID="{1D3F0A44-971D-4452-BBFA-B7800C79A3F6}" presName="aNode" presStyleLbl="bgShp" presStyleIdx="0" presStyleCnt="1"/>
      <dgm:spPr/>
      <dgm:t>
        <a:bodyPr/>
        <a:lstStyle/>
        <a:p>
          <a:endParaRPr lang="en-US"/>
        </a:p>
      </dgm:t>
    </dgm:pt>
    <dgm:pt modelId="{E45AE863-5CC0-471F-9683-AA33B019707E}" type="pres">
      <dgm:prSet presAssocID="{1D3F0A44-971D-4452-BBFA-B7800C79A3F6}" presName="textNode" presStyleLbl="bgShp" presStyleIdx="0" presStyleCnt="1"/>
      <dgm:spPr/>
      <dgm:t>
        <a:bodyPr/>
        <a:lstStyle/>
        <a:p>
          <a:endParaRPr lang="en-US"/>
        </a:p>
      </dgm:t>
    </dgm:pt>
    <dgm:pt modelId="{2A3626A0-FD25-4BE1-8F64-078169E482F9}" type="pres">
      <dgm:prSet presAssocID="{1D3F0A44-971D-4452-BBFA-B7800C79A3F6}" presName="compChildNode" presStyleCnt="0"/>
      <dgm:spPr/>
    </dgm:pt>
    <dgm:pt modelId="{12590E6C-90B8-453D-93F1-B5D18BE61206}" type="pres">
      <dgm:prSet presAssocID="{1D3F0A44-971D-4452-BBFA-B7800C79A3F6}" presName="theInnerList" presStyleCnt="0"/>
      <dgm:spPr/>
    </dgm:pt>
    <dgm:pt modelId="{C4DAB6A8-A789-4A7A-814F-0B7C4EA1D84D}" type="pres">
      <dgm:prSet presAssocID="{B547121C-C160-4D10-82F5-DD7CC0DFB4FE}" presName="childNode" presStyleLbl="node1" presStyleIdx="0" presStyleCnt="2" custScaleY="168629">
        <dgm:presLayoutVars>
          <dgm:bulletEnabled val="1"/>
        </dgm:presLayoutVars>
      </dgm:prSet>
      <dgm:spPr/>
      <dgm:t>
        <a:bodyPr/>
        <a:lstStyle/>
        <a:p>
          <a:endParaRPr lang="en-US"/>
        </a:p>
      </dgm:t>
    </dgm:pt>
    <dgm:pt modelId="{401D785A-9453-4255-9DC4-DB52CFEF9BC5}" type="pres">
      <dgm:prSet presAssocID="{B547121C-C160-4D10-82F5-DD7CC0DFB4FE}" presName="aSpace2" presStyleCnt="0"/>
      <dgm:spPr/>
    </dgm:pt>
    <dgm:pt modelId="{79740A31-A81A-4F8D-B4FA-4E719BDDA366}" type="pres">
      <dgm:prSet presAssocID="{B3726909-2689-4DF8-8698-1CE023BE56EA}" presName="childNode" presStyleLbl="node1" presStyleIdx="1" presStyleCnt="2">
        <dgm:presLayoutVars>
          <dgm:bulletEnabled val="1"/>
        </dgm:presLayoutVars>
      </dgm:prSet>
      <dgm:spPr/>
      <dgm:t>
        <a:bodyPr/>
        <a:lstStyle/>
        <a:p>
          <a:endParaRPr lang="en-US"/>
        </a:p>
      </dgm:t>
    </dgm:pt>
  </dgm:ptLst>
  <dgm:cxnLst>
    <dgm:cxn modelId="{D966E7F8-D523-4435-8304-814C63A42D68}" type="presOf" srcId="{8C7A6D7A-8B87-4B39-A307-2D94FE978179}" destId="{9FE67477-9E28-4F9F-82BD-6F82D1D6A90D}" srcOrd="0" destOrd="0" presId="urn:microsoft.com/office/officeart/2005/8/layout/lProcess2"/>
    <dgm:cxn modelId="{98847BD2-04B1-416E-BA37-49A3CFFB4006}" type="presOf" srcId="{1D3F0A44-971D-4452-BBFA-B7800C79A3F6}" destId="{E45AE863-5CC0-471F-9683-AA33B019707E}" srcOrd="1" destOrd="0" presId="urn:microsoft.com/office/officeart/2005/8/layout/lProcess2"/>
    <dgm:cxn modelId="{96BFF981-E2D4-4D8F-AD61-11029E6F95D2}" srcId="{1D3F0A44-971D-4452-BBFA-B7800C79A3F6}" destId="{B547121C-C160-4D10-82F5-DD7CC0DFB4FE}" srcOrd="0" destOrd="0" parTransId="{0521E018-8918-4799-B1B3-6E44F3663168}" sibTransId="{9F9C7A12-3FAD-4247-AD9C-EF803F19655C}"/>
    <dgm:cxn modelId="{077E0ABF-03DE-46EA-9999-419BE12D60BD}" type="presOf" srcId="{1D3F0A44-971D-4452-BBFA-B7800C79A3F6}" destId="{893319AC-66C0-401A-AA00-048EF840B574}" srcOrd="0" destOrd="0" presId="urn:microsoft.com/office/officeart/2005/8/layout/lProcess2"/>
    <dgm:cxn modelId="{3B4F5024-0710-47C5-A788-62B318942E70}" type="presOf" srcId="{B3726909-2689-4DF8-8698-1CE023BE56EA}" destId="{79740A31-A81A-4F8D-B4FA-4E719BDDA366}" srcOrd="0" destOrd="0" presId="urn:microsoft.com/office/officeart/2005/8/layout/lProcess2"/>
    <dgm:cxn modelId="{4F142689-FD4D-4AAD-93E3-D58F920E1606}" srcId="{1D3F0A44-971D-4452-BBFA-B7800C79A3F6}" destId="{B3726909-2689-4DF8-8698-1CE023BE56EA}" srcOrd="1" destOrd="0" parTransId="{E9C877EF-799D-4C5D-A27F-EC15074BF5D9}" sibTransId="{C244B45E-9203-4246-90A6-448A6D857F3A}"/>
    <dgm:cxn modelId="{712367B4-6F92-4122-AFD8-250C23C444BC}" srcId="{8C7A6D7A-8B87-4B39-A307-2D94FE978179}" destId="{1D3F0A44-971D-4452-BBFA-B7800C79A3F6}" srcOrd="0" destOrd="0" parTransId="{CFFDB471-8147-44A1-8FD0-9DF5B5D28BF9}" sibTransId="{C92EE5B2-FC39-4309-9FC6-6E547A34DFFE}"/>
    <dgm:cxn modelId="{BB426E96-2539-44F4-AB6C-1824C345E952}" type="presOf" srcId="{B547121C-C160-4D10-82F5-DD7CC0DFB4FE}" destId="{C4DAB6A8-A789-4A7A-814F-0B7C4EA1D84D}" srcOrd="0" destOrd="0" presId="urn:microsoft.com/office/officeart/2005/8/layout/lProcess2"/>
    <dgm:cxn modelId="{A8416CB9-D3BA-4FE8-B3B9-182DD25B3DD2}" type="presParOf" srcId="{9FE67477-9E28-4F9F-82BD-6F82D1D6A90D}" destId="{686CD3DB-E227-49F1-AA23-1D6BB89292C1}" srcOrd="0" destOrd="0" presId="urn:microsoft.com/office/officeart/2005/8/layout/lProcess2"/>
    <dgm:cxn modelId="{09AEC13B-9325-4C82-8DC7-17BB8331DBCE}" type="presParOf" srcId="{686CD3DB-E227-49F1-AA23-1D6BB89292C1}" destId="{893319AC-66C0-401A-AA00-048EF840B574}" srcOrd="0" destOrd="0" presId="urn:microsoft.com/office/officeart/2005/8/layout/lProcess2"/>
    <dgm:cxn modelId="{06DA43E5-9662-4349-B58E-6F5A95AEE754}" type="presParOf" srcId="{686CD3DB-E227-49F1-AA23-1D6BB89292C1}" destId="{E45AE863-5CC0-471F-9683-AA33B019707E}" srcOrd="1" destOrd="0" presId="urn:microsoft.com/office/officeart/2005/8/layout/lProcess2"/>
    <dgm:cxn modelId="{B8EA979B-72A2-47FD-B27D-61C671502F61}" type="presParOf" srcId="{686CD3DB-E227-49F1-AA23-1D6BB89292C1}" destId="{2A3626A0-FD25-4BE1-8F64-078169E482F9}" srcOrd="2" destOrd="0" presId="urn:microsoft.com/office/officeart/2005/8/layout/lProcess2"/>
    <dgm:cxn modelId="{71BBB58D-BAC3-460C-87D5-FEB656DA1CF6}" type="presParOf" srcId="{2A3626A0-FD25-4BE1-8F64-078169E482F9}" destId="{12590E6C-90B8-453D-93F1-B5D18BE61206}" srcOrd="0" destOrd="0" presId="urn:microsoft.com/office/officeart/2005/8/layout/lProcess2"/>
    <dgm:cxn modelId="{702142DE-9DF6-434C-A2F9-F9B34C4A190C}" type="presParOf" srcId="{12590E6C-90B8-453D-93F1-B5D18BE61206}" destId="{C4DAB6A8-A789-4A7A-814F-0B7C4EA1D84D}" srcOrd="0" destOrd="0" presId="urn:microsoft.com/office/officeart/2005/8/layout/lProcess2"/>
    <dgm:cxn modelId="{E6022B89-7DD4-454B-ABBF-E7908DBDCC39}" type="presParOf" srcId="{12590E6C-90B8-453D-93F1-B5D18BE61206}" destId="{401D785A-9453-4255-9DC4-DB52CFEF9BC5}" srcOrd="1" destOrd="0" presId="urn:microsoft.com/office/officeart/2005/8/layout/lProcess2"/>
    <dgm:cxn modelId="{5859B26D-30F1-4D93-BBE4-7FE75F8FA21A}" type="presParOf" srcId="{12590E6C-90B8-453D-93F1-B5D18BE61206}" destId="{79740A31-A81A-4F8D-B4FA-4E719BDDA366}" srcOrd="2" destOrd="0" presId="urn:microsoft.com/office/officeart/2005/8/layout/lProcess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57A787-F508-4F0D-A5D1-9370E15E68CD}" type="doc">
      <dgm:prSet loTypeId="urn:microsoft.com/office/officeart/2008/layout/LinedList" loCatId="list" qsTypeId="urn:microsoft.com/office/officeart/2005/8/quickstyle/simple1" qsCatId="simple" csTypeId="urn:microsoft.com/office/officeart/2005/8/colors/accent5_5" csCatId="accent5" phldr="1"/>
      <dgm:spPr/>
      <dgm:t>
        <a:bodyPr/>
        <a:lstStyle/>
        <a:p>
          <a:endParaRPr lang="en-US"/>
        </a:p>
      </dgm:t>
    </dgm:pt>
    <dgm:pt modelId="{67CEC202-5999-4316-9EAA-1EDA4FB05945}">
      <dgm:prSet phldrT="[Text]" custT="1"/>
      <dgm:spPr/>
      <dgm:t>
        <a:bodyPr/>
        <a:lstStyle/>
        <a:p>
          <a:r>
            <a:rPr lang="en-US" sz="1800" dirty="0" smtClean="0">
              <a:latin typeface="Consolas" panose="020B0609020204030204" pitchFamily="49" charset="0"/>
            </a:rPr>
            <a:t>Refers to the </a:t>
          </a:r>
          <a:r>
            <a:rPr lang="en-US" sz="1800" b="1" dirty="0" smtClean="0">
              <a:latin typeface="Consolas" panose="020B0609020204030204" pitchFamily="49" charset="0"/>
            </a:rPr>
            <a:t>dynamic exchanges between individuals or groups</a:t>
          </a:r>
          <a:r>
            <a:rPr lang="en-US" sz="1800" dirty="0" smtClean="0">
              <a:latin typeface="Consolas" panose="020B0609020204030204" pitchFamily="49" charset="0"/>
            </a:rPr>
            <a:t>, encompassing a wide range of behaviors, from brief exchanges to prolonged engagements. </a:t>
          </a:r>
          <a:endParaRPr lang="en-US" sz="1800" dirty="0">
            <a:latin typeface="Consolas" panose="020B0609020204030204" pitchFamily="49" charset="0"/>
          </a:endParaRPr>
        </a:p>
      </dgm:t>
    </dgm:pt>
    <dgm:pt modelId="{9790F17C-4621-4187-850F-09E5BBB24123}" type="parTrans" cxnId="{13232B27-ECAC-4856-84DF-9A796912A765}">
      <dgm:prSet/>
      <dgm:spPr/>
      <dgm:t>
        <a:bodyPr/>
        <a:lstStyle/>
        <a:p>
          <a:endParaRPr lang="en-US" sz="2000">
            <a:latin typeface="Consolas" panose="020B0609020204030204" pitchFamily="49" charset="0"/>
          </a:endParaRPr>
        </a:p>
      </dgm:t>
    </dgm:pt>
    <dgm:pt modelId="{AF0BB7C1-59D8-44EC-9EDF-0E74FAC35766}" type="sibTrans" cxnId="{13232B27-ECAC-4856-84DF-9A796912A765}">
      <dgm:prSet/>
      <dgm:spPr/>
      <dgm:t>
        <a:bodyPr/>
        <a:lstStyle/>
        <a:p>
          <a:endParaRPr lang="en-US" sz="2000">
            <a:latin typeface="Consolas" panose="020B0609020204030204" pitchFamily="49" charset="0"/>
          </a:endParaRPr>
        </a:p>
      </dgm:t>
    </dgm:pt>
    <dgm:pt modelId="{40E70964-3A70-4D19-8F43-E4AAAEE09B10}">
      <dgm:prSet phldrT="[Text]" custT="1"/>
      <dgm:spPr/>
      <dgm:t>
        <a:bodyPr/>
        <a:lstStyle/>
        <a:p>
          <a:r>
            <a:rPr lang="en-US" sz="1800" dirty="0" smtClean="0">
              <a:latin typeface="Consolas" panose="020B0609020204030204" pitchFamily="49" charset="0"/>
            </a:rPr>
            <a:t>It is a fundamental process through which people </a:t>
          </a:r>
          <a:r>
            <a:rPr lang="en-US" sz="1800" b="1" dirty="0" smtClean="0">
              <a:latin typeface="Consolas" panose="020B0609020204030204" pitchFamily="49" charset="0"/>
            </a:rPr>
            <a:t>share information, create relationships, and define social structure and roles. </a:t>
          </a:r>
          <a:endParaRPr lang="en-US" sz="1800" b="1" dirty="0">
            <a:latin typeface="Consolas" panose="020B0609020204030204" pitchFamily="49" charset="0"/>
          </a:endParaRPr>
        </a:p>
      </dgm:t>
    </dgm:pt>
    <dgm:pt modelId="{E6CAF4EE-B8EB-44E1-B162-438535B2BB71}" type="parTrans" cxnId="{1744428F-AC24-4ADB-BF00-2469F597F416}">
      <dgm:prSet/>
      <dgm:spPr/>
      <dgm:t>
        <a:bodyPr/>
        <a:lstStyle/>
        <a:p>
          <a:endParaRPr lang="en-US"/>
        </a:p>
      </dgm:t>
    </dgm:pt>
    <dgm:pt modelId="{1133109C-DE91-4ED2-B413-A9EF5BF678AB}" type="sibTrans" cxnId="{1744428F-AC24-4ADB-BF00-2469F597F416}">
      <dgm:prSet/>
      <dgm:spPr/>
      <dgm:t>
        <a:bodyPr/>
        <a:lstStyle/>
        <a:p>
          <a:endParaRPr lang="en-US"/>
        </a:p>
      </dgm:t>
    </dgm:pt>
    <dgm:pt modelId="{EA4C1855-13FF-4AD2-B135-55086FC0953B}">
      <dgm:prSet phldrT="[Text]" custT="1"/>
      <dgm:spPr/>
      <dgm:t>
        <a:bodyPr/>
        <a:lstStyle/>
        <a:p>
          <a:r>
            <a:rPr lang="en-US" sz="1800" dirty="0" smtClean="0">
              <a:latin typeface="Consolas" panose="020B0609020204030204" pitchFamily="49" charset="0"/>
            </a:rPr>
            <a:t>Involves some form of the </a:t>
          </a:r>
          <a:r>
            <a:rPr lang="en-US" sz="1800" b="1" dirty="0" smtClean="0">
              <a:latin typeface="Consolas" panose="020B0609020204030204" pitchFamily="49" charset="0"/>
            </a:rPr>
            <a:t>communication</a:t>
          </a:r>
          <a:r>
            <a:rPr lang="en-US" sz="1800" dirty="0" smtClean="0">
              <a:latin typeface="Consolas" panose="020B0609020204030204" pitchFamily="49" charset="0"/>
            </a:rPr>
            <a:t> of information or the </a:t>
          </a:r>
          <a:r>
            <a:rPr lang="en-US" sz="1800" b="1" dirty="0" smtClean="0">
              <a:latin typeface="Consolas" panose="020B0609020204030204" pitchFamily="49" charset="0"/>
            </a:rPr>
            <a:t>expression</a:t>
          </a:r>
          <a:r>
            <a:rPr lang="en-US" sz="1800" dirty="0" smtClean="0">
              <a:latin typeface="Consolas" panose="020B0609020204030204" pitchFamily="49" charset="0"/>
            </a:rPr>
            <a:t> of some culturally accepted idea between two or more individuals or groups through symbols, language, or gestures. Occurs every single day. </a:t>
          </a:r>
          <a:endParaRPr lang="en-US" sz="1800" dirty="0">
            <a:latin typeface="Consolas" panose="020B0609020204030204" pitchFamily="49" charset="0"/>
          </a:endParaRPr>
        </a:p>
      </dgm:t>
    </dgm:pt>
    <dgm:pt modelId="{DFB5DBC3-E47D-4951-8BA3-E5087D4CE04C}" type="parTrans" cxnId="{E1E95B70-16BC-4FD3-9A6E-00C36621EA59}">
      <dgm:prSet/>
      <dgm:spPr/>
      <dgm:t>
        <a:bodyPr/>
        <a:lstStyle/>
        <a:p>
          <a:endParaRPr lang="en-US"/>
        </a:p>
      </dgm:t>
    </dgm:pt>
    <dgm:pt modelId="{1AA4ACD6-4A73-404E-A5D7-116E372C8AEC}" type="sibTrans" cxnId="{E1E95B70-16BC-4FD3-9A6E-00C36621EA59}">
      <dgm:prSet/>
      <dgm:spPr/>
      <dgm:t>
        <a:bodyPr/>
        <a:lstStyle/>
        <a:p>
          <a:endParaRPr lang="en-US"/>
        </a:p>
      </dgm:t>
    </dgm:pt>
    <dgm:pt modelId="{B5159AAC-6845-49FB-910B-CCF5F6A422F0}" type="pres">
      <dgm:prSet presAssocID="{2257A787-F508-4F0D-A5D1-9370E15E68CD}" presName="vert0" presStyleCnt="0">
        <dgm:presLayoutVars>
          <dgm:dir/>
          <dgm:animOne val="branch"/>
          <dgm:animLvl val="lvl"/>
        </dgm:presLayoutVars>
      </dgm:prSet>
      <dgm:spPr/>
      <dgm:t>
        <a:bodyPr/>
        <a:lstStyle/>
        <a:p>
          <a:endParaRPr lang="en-US"/>
        </a:p>
      </dgm:t>
    </dgm:pt>
    <dgm:pt modelId="{1B2E1681-A735-41FA-AC8C-3A6FD4CE137F}" type="pres">
      <dgm:prSet presAssocID="{67CEC202-5999-4316-9EAA-1EDA4FB05945}" presName="thickLine" presStyleLbl="alignNode1" presStyleIdx="0" presStyleCnt="3"/>
      <dgm:spPr/>
      <dgm:t>
        <a:bodyPr/>
        <a:lstStyle/>
        <a:p>
          <a:endParaRPr lang="en-US"/>
        </a:p>
      </dgm:t>
    </dgm:pt>
    <dgm:pt modelId="{3BC00F3B-0467-44BB-A282-BAE52EF2429D}" type="pres">
      <dgm:prSet presAssocID="{67CEC202-5999-4316-9EAA-1EDA4FB05945}" presName="horz1" presStyleCnt="0"/>
      <dgm:spPr/>
      <dgm:t>
        <a:bodyPr/>
        <a:lstStyle/>
        <a:p>
          <a:endParaRPr lang="en-US"/>
        </a:p>
      </dgm:t>
    </dgm:pt>
    <dgm:pt modelId="{EF03FAE5-9407-41E9-858A-4C69186C669D}" type="pres">
      <dgm:prSet presAssocID="{67CEC202-5999-4316-9EAA-1EDA4FB05945}" presName="tx1" presStyleLbl="revTx" presStyleIdx="0" presStyleCnt="3" custScaleY="240542" custLinFactNeighborX="-946"/>
      <dgm:spPr/>
      <dgm:t>
        <a:bodyPr/>
        <a:lstStyle/>
        <a:p>
          <a:endParaRPr lang="en-US"/>
        </a:p>
      </dgm:t>
    </dgm:pt>
    <dgm:pt modelId="{C50F3A06-2168-43EA-A978-3F0AFE11F8F9}" type="pres">
      <dgm:prSet presAssocID="{67CEC202-5999-4316-9EAA-1EDA4FB05945}" presName="vert1" presStyleCnt="0"/>
      <dgm:spPr/>
      <dgm:t>
        <a:bodyPr/>
        <a:lstStyle/>
        <a:p>
          <a:endParaRPr lang="en-US"/>
        </a:p>
      </dgm:t>
    </dgm:pt>
    <dgm:pt modelId="{5F2F02D8-82D6-4A79-B6E7-DAB1D2DBD904}" type="pres">
      <dgm:prSet presAssocID="{40E70964-3A70-4D19-8F43-E4AAAEE09B10}" presName="thickLine" presStyleLbl="alignNode1" presStyleIdx="1" presStyleCnt="3"/>
      <dgm:spPr/>
      <dgm:t>
        <a:bodyPr/>
        <a:lstStyle/>
        <a:p>
          <a:endParaRPr lang="en-US"/>
        </a:p>
      </dgm:t>
    </dgm:pt>
    <dgm:pt modelId="{4293D981-A5B8-447F-86ED-7C067458DE08}" type="pres">
      <dgm:prSet presAssocID="{40E70964-3A70-4D19-8F43-E4AAAEE09B10}" presName="horz1" presStyleCnt="0"/>
      <dgm:spPr/>
      <dgm:t>
        <a:bodyPr/>
        <a:lstStyle/>
        <a:p>
          <a:endParaRPr lang="en-US"/>
        </a:p>
      </dgm:t>
    </dgm:pt>
    <dgm:pt modelId="{C2B1F809-8858-4386-8D3B-499FCC2B26DF}" type="pres">
      <dgm:prSet presAssocID="{40E70964-3A70-4D19-8F43-E4AAAEE09B10}" presName="tx1" presStyleLbl="revTx" presStyleIdx="1" presStyleCnt="3" custScaleY="246266"/>
      <dgm:spPr/>
      <dgm:t>
        <a:bodyPr/>
        <a:lstStyle/>
        <a:p>
          <a:endParaRPr lang="en-US"/>
        </a:p>
      </dgm:t>
    </dgm:pt>
    <dgm:pt modelId="{CD7226BA-2E6C-4AD5-85F1-415B881F5053}" type="pres">
      <dgm:prSet presAssocID="{40E70964-3A70-4D19-8F43-E4AAAEE09B10}" presName="vert1" presStyleCnt="0"/>
      <dgm:spPr/>
      <dgm:t>
        <a:bodyPr/>
        <a:lstStyle/>
        <a:p>
          <a:endParaRPr lang="en-US"/>
        </a:p>
      </dgm:t>
    </dgm:pt>
    <dgm:pt modelId="{03D7478C-D335-4815-8C6B-163B48A2272A}" type="pres">
      <dgm:prSet presAssocID="{EA4C1855-13FF-4AD2-B135-55086FC0953B}" presName="thickLine" presStyleLbl="alignNode1" presStyleIdx="2" presStyleCnt="3"/>
      <dgm:spPr/>
      <dgm:t>
        <a:bodyPr/>
        <a:lstStyle/>
        <a:p>
          <a:endParaRPr lang="en-US"/>
        </a:p>
      </dgm:t>
    </dgm:pt>
    <dgm:pt modelId="{D74597A1-1040-473E-8748-B51A2E8959FC}" type="pres">
      <dgm:prSet presAssocID="{EA4C1855-13FF-4AD2-B135-55086FC0953B}" presName="horz1" presStyleCnt="0"/>
      <dgm:spPr/>
      <dgm:t>
        <a:bodyPr/>
        <a:lstStyle/>
        <a:p>
          <a:endParaRPr lang="en-US"/>
        </a:p>
      </dgm:t>
    </dgm:pt>
    <dgm:pt modelId="{45BAFE68-2E22-4138-8D25-69A6143555D1}" type="pres">
      <dgm:prSet presAssocID="{EA4C1855-13FF-4AD2-B135-55086FC0953B}" presName="tx1" presStyleLbl="revTx" presStyleIdx="2" presStyleCnt="3" custScaleY="288461"/>
      <dgm:spPr/>
      <dgm:t>
        <a:bodyPr/>
        <a:lstStyle/>
        <a:p>
          <a:endParaRPr lang="en-US"/>
        </a:p>
      </dgm:t>
    </dgm:pt>
    <dgm:pt modelId="{B09743EE-C961-4F84-97FA-7473DDA95679}" type="pres">
      <dgm:prSet presAssocID="{EA4C1855-13FF-4AD2-B135-55086FC0953B}" presName="vert1" presStyleCnt="0"/>
      <dgm:spPr/>
      <dgm:t>
        <a:bodyPr/>
        <a:lstStyle/>
        <a:p>
          <a:endParaRPr lang="en-US"/>
        </a:p>
      </dgm:t>
    </dgm:pt>
  </dgm:ptLst>
  <dgm:cxnLst>
    <dgm:cxn modelId="{63FD42AE-107B-4A59-87E1-16B53BB8FEA9}" type="presOf" srcId="{2257A787-F508-4F0D-A5D1-9370E15E68CD}" destId="{B5159AAC-6845-49FB-910B-CCF5F6A422F0}" srcOrd="0" destOrd="0" presId="urn:microsoft.com/office/officeart/2008/layout/LinedList"/>
    <dgm:cxn modelId="{00F324C3-91AC-47EA-9152-9807A71F6F8C}" type="presOf" srcId="{40E70964-3A70-4D19-8F43-E4AAAEE09B10}" destId="{C2B1F809-8858-4386-8D3B-499FCC2B26DF}" srcOrd="0" destOrd="0" presId="urn:microsoft.com/office/officeart/2008/layout/LinedList"/>
    <dgm:cxn modelId="{1744428F-AC24-4ADB-BF00-2469F597F416}" srcId="{2257A787-F508-4F0D-A5D1-9370E15E68CD}" destId="{40E70964-3A70-4D19-8F43-E4AAAEE09B10}" srcOrd="1" destOrd="0" parTransId="{E6CAF4EE-B8EB-44E1-B162-438535B2BB71}" sibTransId="{1133109C-DE91-4ED2-B413-A9EF5BF678AB}"/>
    <dgm:cxn modelId="{F2F2F705-8FFC-4882-9897-ED9EC17693CE}" type="presOf" srcId="{EA4C1855-13FF-4AD2-B135-55086FC0953B}" destId="{45BAFE68-2E22-4138-8D25-69A6143555D1}" srcOrd="0" destOrd="0" presId="urn:microsoft.com/office/officeart/2008/layout/LinedList"/>
    <dgm:cxn modelId="{E1E95B70-16BC-4FD3-9A6E-00C36621EA59}" srcId="{2257A787-F508-4F0D-A5D1-9370E15E68CD}" destId="{EA4C1855-13FF-4AD2-B135-55086FC0953B}" srcOrd="2" destOrd="0" parTransId="{DFB5DBC3-E47D-4951-8BA3-E5087D4CE04C}" sibTransId="{1AA4ACD6-4A73-404E-A5D7-116E372C8AEC}"/>
    <dgm:cxn modelId="{13232B27-ECAC-4856-84DF-9A796912A765}" srcId="{2257A787-F508-4F0D-A5D1-9370E15E68CD}" destId="{67CEC202-5999-4316-9EAA-1EDA4FB05945}" srcOrd="0" destOrd="0" parTransId="{9790F17C-4621-4187-850F-09E5BBB24123}" sibTransId="{AF0BB7C1-59D8-44EC-9EDF-0E74FAC35766}"/>
    <dgm:cxn modelId="{E85E7AA8-D289-409A-B46D-DB389D6F4938}" type="presOf" srcId="{67CEC202-5999-4316-9EAA-1EDA4FB05945}" destId="{EF03FAE5-9407-41E9-858A-4C69186C669D}" srcOrd="0" destOrd="0" presId="urn:microsoft.com/office/officeart/2008/layout/LinedList"/>
    <dgm:cxn modelId="{E0FBD5B4-0267-455A-9A63-210F5F6BDA11}" type="presParOf" srcId="{B5159AAC-6845-49FB-910B-CCF5F6A422F0}" destId="{1B2E1681-A735-41FA-AC8C-3A6FD4CE137F}" srcOrd="0" destOrd="0" presId="urn:microsoft.com/office/officeart/2008/layout/LinedList"/>
    <dgm:cxn modelId="{DCFB8B39-5EBB-45BA-828A-B064D6C7B792}" type="presParOf" srcId="{B5159AAC-6845-49FB-910B-CCF5F6A422F0}" destId="{3BC00F3B-0467-44BB-A282-BAE52EF2429D}" srcOrd="1" destOrd="0" presId="urn:microsoft.com/office/officeart/2008/layout/LinedList"/>
    <dgm:cxn modelId="{18411516-AB9F-43EE-9CFA-F7CAD8C5BF09}" type="presParOf" srcId="{3BC00F3B-0467-44BB-A282-BAE52EF2429D}" destId="{EF03FAE5-9407-41E9-858A-4C69186C669D}" srcOrd="0" destOrd="0" presId="urn:microsoft.com/office/officeart/2008/layout/LinedList"/>
    <dgm:cxn modelId="{2ACD88A6-00A9-4FE1-8DE8-BA7F707C1D56}" type="presParOf" srcId="{3BC00F3B-0467-44BB-A282-BAE52EF2429D}" destId="{C50F3A06-2168-43EA-A978-3F0AFE11F8F9}" srcOrd="1" destOrd="0" presId="urn:microsoft.com/office/officeart/2008/layout/LinedList"/>
    <dgm:cxn modelId="{F4044D8D-3DFD-4802-80DE-46059E918168}" type="presParOf" srcId="{B5159AAC-6845-49FB-910B-CCF5F6A422F0}" destId="{5F2F02D8-82D6-4A79-B6E7-DAB1D2DBD904}" srcOrd="2" destOrd="0" presId="urn:microsoft.com/office/officeart/2008/layout/LinedList"/>
    <dgm:cxn modelId="{D0E41FCE-74DB-4041-8136-254513F15837}" type="presParOf" srcId="{B5159AAC-6845-49FB-910B-CCF5F6A422F0}" destId="{4293D981-A5B8-447F-86ED-7C067458DE08}" srcOrd="3" destOrd="0" presId="urn:microsoft.com/office/officeart/2008/layout/LinedList"/>
    <dgm:cxn modelId="{FC852824-7D70-45A9-B1EC-AA031537FC8A}" type="presParOf" srcId="{4293D981-A5B8-447F-86ED-7C067458DE08}" destId="{C2B1F809-8858-4386-8D3B-499FCC2B26DF}" srcOrd="0" destOrd="0" presId="urn:microsoft.com/office/officeart/2008/layout/LinedList"/>
    <dgm:cxn modelId="{35145444-24BA-469F-97B1-7F7384565D00}" type="presParOf" srcId="{4293D981-A5B8-447F-86ED-7C067458DE08}" destId="{CD7226BA-2E6C-4AD5-85F1-415B881F5053}" srcOrd="1" destOrd="0" presId="urn:microsoft.com/office/officeart/2008/layout/LinedList"/>
    <dgm:cxn modelId="{45928F1E-EEEA-4586-9AAC-7894C6460687}" type="presParOf" srcId="{B5159AAC-6845-49FB-910B-CCF5F6A422F0}" destId="{03D7478C-D335-4815-8C6B-163B48A2272A}" srcOrd="4" destOrd="0" presId="urn:microsoft.com/office/officeart/2008/layout/LinedList"/>
    <dgm:cxn modelId="{19771DF5-C657-4E36-8AB7-BEF52CA1FDEE}" type="presParOf" srcId="{B5159AAC-6845-49FB-910B-CCF5F6A422F0}" destId="{D74597A1-1040-473E-8748-B51A2E8959FC}" srcOrd="5" destOrd="0" presId="urn:microsoft.com/office/officeart/2008/layout/LinedList"/>
    <dgm:cxn modelId="{55EA3F80-1B26-4B73-A9C5-584EB73D1652}" type="presParOf" srcId="{D74597A1-1040-473E-8748-B51A2E8959FC}" destId="{45BAFE68-2E22-4138-8D25-69A6143555D1}" srcOrd="0" destOrd="0" presId="urn:microsoft.com/office/officeart/2008/layout/LinedList"/>
    <dgm:cxn modelId="{971F728A-D357-4E7D-8C94-CDF8C95A0F94}" type="presParOf" srcId="{D74597A1-1040-473E-8748-B51A2E8959FC}" destId="{B09743EE-C961-4F84-97FA-7473DDA9567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91C982B-547B-4382-A4E6-5E98416B26CB}"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B68DB443-19EB-47C5-A6D9-059D5B8A637E}">
      <dgm:prSet custT="1"/>
      <dgm:spPr/>
      <dgm:t>
        <a:bodyPr/>
        <a:lstStyle/>
        <a:p>
          <a:r>
            <a:rPr lang="en-US" sz="1800" b="1" dirty="0" smtClean="0">
              <a:latin typeface="Consolas" panose="020B0609020204030204" pitchFamily="49" charset="0"/>
            </a:rPr>
            <a:t>Example: </a:t>
          </a:r>
          <a:r>
            <a:rPr lang="en-US" sz="1800" dirty="0" smtClean="0">
              <a:latin typeface="Consolas" panose="020B0609020204030204" pitchFamily="49" charset="0"/>
            </a:rPr>
            <a:t>I have the status of ‘Teacher’; My role is to teach.</a:t>
          </a:r>
          <a:endParaRPr lang="en-US" sz="1800" dirty="0">
            <a:latin typeface="Consolas" panose="020B0609020204030204" pitchFamily="49" charset="0"/>
          </a:endParaRPr>
        </a:p>
      </dgm:t>
    </dgm:pt>
    <dgm:pt modelId="{3D2A1908-E259-44CA-A41D-F62400647CB9}" type="parTrans" cxnId="{4DF8EDDF-43F2-47D1-9160-BC88D6284051}">
      <dgm:prSet/>
      <dgm:spPr/>
      <dgm:t>
        <a:bodyPr/>
        <a:lstStyle/>
        <a:p>
          <a:endParaRPr lang="en-US" sz="2000">
            <a:latin typeface="Consolas" panose="020B0609020204030204" pitchFamily="49" charset="0"/>
          </a:endParaRPr>
        </a:p>
      </dgm:t>
    </dgm:pt>
    <dgm:pt modelId="{7AFBAAFF-0447-4DAA-AF4B-DA8CB8F81E3B}" type="sibTrans" cxnId="{4DF8EDDF-43F2-47D1-9160-BC88D6284051}">
      <dgm:prSet/>
      <dgm:spPr/>
      <dgm:t>
        <a:bodyPr/>
        <a:lstStyle/>
        <a:p>
          <a:endParaRPr lang="en-US" sz="2000">
            <a:latin typeface="Consolas" panose="020B0609020204030204" pitchFamily="49" charset="0"/>
          </a:endParaRPr>
        </a:p>
      </dgm:t>
    </dgm:pt>
    <dgm:pt modelId="{E26A8E95-4F52-43BB-A4E3-D03D10292EDF}">
      <dgm:prSet phldrT="[Text]" custT="1"/>
      <dgm:spPr/>
      <dgm:t>
        <a:bodyPr/>
        <a:lstStyle/>
        <a:p>
          <a:r>
            <a:rPr lang="en-US" sz="1800" dirty="0" smtClean="0">
              <a:latin typeface="Consolas" panose="020B0609020204030204" pitchFamily="49" charset="0"/>
            </a:rPr>
            <a:t>Roles are sets of social behaviors assigned to people based upon social status.</a:t>
          </a:r>
          <a:endParaRPr lang="en-US" sz="1800" dirty="0">
            <a:latin typeface="Consolas" panose="020B0609020204030204" pitchFamily="49" charset="0"/>
          </a:endParaRPr>
        </a:p>
      </dgm:t>
    </dgm:pt>
    <dgm:pt modelId="{A151C080-59BC-4D75-ABD5-91BC29B4D3C0}" type="parTrans" cxnId="{74D38C1A-60E1-434C-B2B8-3FC4E9790695}">
      <dgm:prSet/>
      <dgm:spPr/>
      <dgm:t>
        <a:bodyPr/>
        <a:lstStyle/>
        <a:p>
          <a:endParaRPr lang="en-US" sz="2000">
            <a:latin typeface="Consolas" panose="020B0609020204030204" pitchFamily="49" charset="0"/>
          </a:endParaRPr>
        </a:p>
      </dgm:t>
    </dgm:pt>
    <dgm:pt modelId="{7AA2E428-5C82-44D1-B376-B4F91F877C5C}" type="sibTrans" cxnId="{74D38C1A-60E1-434C-B2B8-3FC4E9790695}">
      <dgm:prSet/>
      <dgm:spPr/>
      <dgm:t>
        <a:bodyPr/>
        <a:lstStyle/>
        <a:p>
          <a:endParaRPr lang="en-US" sz="2000">
            <a:latin typeface="Consolas" panose="020B0609020204030204" pitchFamily="49" charset="0"/>
          </a:endParaRPr>
        </a:p>
      </dgm:t>
    </dgm:pt>
    <dgm:pt modelId="{FFA076B0-176C-4CF9-8451-B77F949BCF8B}" type="pres">
      <dgm:prSet presAssocID="{291C982B-547B-4382-A4E6-5E98416B26CB}" presName="vert0" presStyleCnt="0">
        <dgm:presLayoutVars>
          <dgm:dir/>
          <dgm:animOne val="branch"/>
          <dgm:animLvl val="lvl"/>
        </dgm:presLayoutVars>
      </dgm:prSet>
      <dgm:spPr/>
      <dgm:t>
        <a:bodyPr/>
        <a:lstStyle/>
        <a:p>
          <a:endParaRPr lang="en-US"/>
        </a:p>
      </dgm:t>
    </dgm:pt>
    <dgm:pt modelId="{E7630873-400C-499E-87AF-61690F14303B}" type="pres">
      <dgm:prSet presAssocID="{E26A8E95-4F52-43BB-A4E3-D03D10292EDF}" presName="thickLine" presStyleLbl="alignNode1" presStyleIdx="0" presStyleCnt="2"/>
      <dgm:spPr/>
    </dgm:pt>
    <dgm:pt modelId="{5E2041A0-F707-4300-8389-CD6026948AB7}" type="pres">
      <dgm:prSet presAssocID="{E26A8E95-4F52-43BB-A4E3-D03D10292EDF}" presName="horz1" presStyleCnt="0"/>
      <dgm:spPr/>
    </dgm:pt>
    <dgm:pt modelId="{CFC110F7-F13B-4780-97F4-9F03618AAF2A}" type="pres">
      <dgm:prSet presAssocID="{E26A8E95-4F52-43BB-A4E3-D03D10292EDF}" presName="tx1" presStyleLbl="revTx" presStyleIdx="0" presStyleCnt="2" custScaleY="98176"/>
      <dgm:spPr/>
      <dgm:t>
        <a:bodyPr/>
        <a:lstStyle/>
        <a:p>
          <a:endParaRPr lang="en-US"/>
        </a:p>
      </dgm:t>
    </dgm:pt>
    <dgm:pt modelId="{F612E3F7-2D39-48FB-BEAC-F515435B0229}" type="pres">
      <dgm:prSet presAssocID="{E26A8E95-4F52-43BB-A4E3-D03D10292EDF}" presName="vert1" presStyleCnt="0"/>
      <dgm:spPr/>
    </dgm:pt>
    <dgm:pt modelId="{B6006863-89A6-4A6C-AE15-3EAA2AE1CB40}" type="pres">
      <dgm:prSet presAssocID="{B68DB443-19EB-47C5-A6D9-059D5B8A637E}" presName="thickLine" presStyleLbl="alignNode1" presStyleIdx="1" presStyleCnt="2"/>
      <dgm:spPr/>
      <dgm:t>
        <a:bodyPr/>
        <a:lstStyle/>
        <a:p>
          <a:endParaRPr lang="en-US"/>
        </a:p>
      </dgm:t>
    </dgm:pt>
    <dgm:pt modelId="{5C369CF1-A122-4567-BFCF-079C5BAEB84E}" type="pres">
      <dgm:prSet presAssocID="{B68DB443-19EB-47C5-A6D9-059D5B8A637E}" presName="horz1" presStyleCnt="0"/>
      <dgm:spPr/>
      <dgm:t>
        <a:bodyPr/>
        <a:lstStyle/>
        <a:p>
          <a:endParaRPr lang="en-US"/>
        </a:p>
      </dgm:t>
    </dgm:pt>
    <dgm:pt modelId="{3474745C-186E-4B1D-8BC2-B62BC7E49E28}" type="pres">
      <dgm:prSet presAssocID="{B68DB443-19EB-47C5-A6D9-059D5B8A637E}" presName="tx1" presStyleLbl="revTx" presStyleIdx="1" presStyleCnt="2" custScaleY="81019"/>
      <dgm:spPr/>
      <dgm:t>
        <a:bodyPr/>
        <a:lstStyle/>
        <a:p>
          <a:endParaRPr lang="en-US"/>
        </a:p>
      </dgm:t>
    </dgm:pt>
    <dgm:pt modelId="{9A5B056E-4411-4DCC-A674-27A64430CDC0}" type="pres">
      <dgm:prSet presAssocID="{B68DB443-19EB-47C5-A6D9-059D5B8A637E}" presName="vert1" presStyleCnt="0"/>
      <dgm:spPr/>
      <dgm:t>
        <a:bodyPr/>
        <a:lstStyle/>
        <a:p>
          <a:endParaRPr lang="en-US"/>
        </a:p>
      </dgm:t>
    </dgm:pt>
  </dgm:ptLst>
  <dgm:cxnLst>
    <dgm:cxn modelId="{485E8A67-3019-4FD2-B080-33CB98045FC7}" type="presOf" srcId="{B68DB443-19EB-47C5-A6D9-059D5B8A637E}" destId="{3474745C-186E-4B1D-8BC2-B62BC7E49E28}" srcOrd="0" destOrd="0" presId="urn:microsoft.com/office/officeart/2008/layout/LinedList"/>
    <dgm:cxn modelId="{74D38C1A-60E1-434C-B2B8-3FC4E9790695}" srcId="{291C982B-547B-4382-A4E6-5E98416B26CB}" destId="{E26A8E95-4F52-43BB-A4E3-D03D10292EDF}" srcOrd="0" destOrd="0" parTransId="{A151C080-59BC-4D75-ABD5-91BC29B4D3C0}" sibTransId="{7AA2E428-5C82-44D1-B376-B4F91F877C5C}"/>
    <dgm:cxn modelId="{4DF8EDDF-43F2-47D1-9160-BC88D6284051}" srcId="{291C982B-547B-4382-A4E6-5E98416B26CB}" destId="{B68DB443-19EB-47C5-A6D9-059D5B8A637E}" srcOrd="1" destOrd="0" parTransId="{3D2A1908-E259-44CA-A41D-F62400647CB9}" sibTransId="{7AFBAAFF-0447-4DAA-AF4B-DA8CB8F81E3B}"/>
    <dgm:cxn modelId="{4918255C-6924-4768-9831-467A65FF2374}" type="presOf" srcId="{E26A8E95-4F52-43BB-A4E3-D03D10292EDF}" destId="{CFC110F7-F13B-4780-97F4-9F03618AAF2A}" srcOrd="0" destOrd="0" presId="urn:microsoft.com/office/officeart/2008/layout/LinedList"/>
    <dgm:cxn modelId="{7D735D85-783D-4216-AD36-2976E60EC833}" type="presOf" srcId="{291C982B-547B-4382-A4E6-5E98416B26CB}" destId="{FFA076B0-176C-4CF9-8451-B77F949BCF8B}" srcOrd="0" destOrd="0" presId="urn:microsoft.com/office/officeart/2008/layout/LinedList"/>
    <dgm:cxn modelId="{176B2F88-6784-4EEB-B33E-B165409BB26B}" type="presParOf" srcId="{FFA076B0-176C-4CF9-8451-B77F949BCF8B}" destId="{E7630873-400C-499E-87AF-61690F14303B}" srcOrd="0" destOrd="0" presId="urn:microsoft.com/office/officeart/2008/layout/LinedList"/>
    <dgm:cxn modelId="{BACD996E-7D97-4CA6-808B-E0E8FF18BB46}" type="presParOf" srcId="{FFA076B0-176C-4CF9-8451-B77F949BCF8B}" destId="{5E2041A0-F707-4300-8389-CD6026948AB7}" srcOrd="1" destOrd="0" presId="urn:microsoft.com/office/officeart/2008/layout/LinedList"/>
    <dgm:cxn modelId="{84CA6117-F7BD-46B7-B95D-4296134CD9DA}" type="presParOf" srcId="{5E2041A0-F707-4300-8389-CD6026948AB7}" destId="{CFC110F7-F13B-4780-97F4-9F03618AAF2A}" srcOrd="0" destOrd="0" presId="urn:microsoft.com/office/officeart/2008/layout/LinedList"/>
    <dgm:cxn modelId="{4266BDBC-E816-4FF3-9D00-F5F78954D4C2}" type="presParOf" srcId="{5E2041A0-F707-4300-8389-CD6026948AB7}" destId="{F612E3F7-2D39-48FB-BEAC-F515435B0229}" srcOrd="1" destOrd="0" presId="urn:microsoft.com/office/officeart/2008/layout/LinedList"/>
    <dgm:cxn modelId="{BC198DCE-882C-44C8-AD4E-AFDBDA158EE1}" type="presParOf" srcId="{FFA076B0-176C-4CF9-8451-B77F949BCF8B}" destId="{B6006863-89A6-4A6C-AE15-3EAA2AE1CB40}" srcOrd="2" destOrd="0" presId="urn:microsoft.com/office/officeart/2008/layout/LinedList"/>
    <dgm:cxn modelId="{0070AFAB-349B-4BF9-8C27-D0BA63EDB7E9}" type="presParOf" srcId="{FFA076B0-176C-4CF9-8451-B77F949BCF8B}" destId="{5C369CF1-A122-4567-BFCF-079C5BAEB84E}" srcOrd="3" destOrd="0" presId="urn:microsoft.com/office/officeart/2008/layout/LinedList"/>
    <dgm:cxn modelId="{B45D9EBF-9C5B-49E5-A73C-33A15C240BAD}" type="presParOf" srcId="{5C369CF1-A122-4567-BFCF-079C5BAEB84E}" destId="{3474745C-186E-4B1D-8BC2-B62BC7E49E28}" srcOrd="0" destOrd="0" presId="urn:microsoft.com/office/officeart/2008/layout/LinedList"/>
    <dgm:cxn modelId="{769F6EC9-C041-4188-AF1B-14F2749C5F52}" type="presParOf" srcId="{5C369CF1-A122-4567-BFCF-079C5BAEB84E}" destId="{9A5B056E-4411-4DCC-A674-27A64430CDC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5307773-FE86-49DF-A67B-4DFD03640E04}"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B947FFD9-DE19-4E04-945B-2EC78270BF0F}">
      <dgm:prSet phldrT="[Text]" custT="1"/>
      <dgm:spPr>
        <a:solidFill>
          <a:schemeClr val="accent1">
            <a:lumMod val="50000"/>
          </a:schemeClr>
        </a:solidFill>
      </dgm:spPr>
      <dgm:t>
        <a:bodyPr/>
        <a:lstStyle/>
        <a:p>
          <a:pPr algn="ctr"/>
          <a:r>
            <a:rPr lang="en-US" sz="3200" b="1" dirty="0" smtClean="0">
              <a:latin typeface="Consolas" panose="020B0609020204030204" pitchFamily="49" charset="0"/>
            </a:rPr>
            <a:t>Roles of Social Structure</a:t>
          </a:r>
          <a:endParaRPr lang="en-US" sz="3200" b="1" dirty="0">
            <a:latin typeface="Consolas" panose="020B0609020204030204" pitchFamily="49" charset="0"/>
          </a:endParaRPr>
        </a:p>
      </dgm:t>
    </dgm:pt>
    <dgm:pt modelId="{1D59F60E-CB04-4450-B80C-26EF213748CC}" type="parTrans" cxnId="{09326E14-A3A4-4254-9045-5634F79191D3}">
      <dgm:prSet/>
      <dgm:spPr/>
      <dgm:t>
        <a:bodyPr/>
        <a:lstStyle/>
        <a:p>
          <a:pPr algn="ctr"/>
          <a:endParaRPr lang="en-US" b="1">
            <a:latin typeface="Consolas" panose="020B0609020204030204" pitchFamily="49" charset="0"/>
          </a:endParaRPr>
        </a:p>
      </dgm:t>
    </dgm:pt>
    <dgm:pt modelId="{6C331592-114B-4078-BB2D-A1A816202BF8}" type="sibTrans" cxnId="{09326E14-A3A4-4254-9045-5634F79191D3}">
      <dgm:prSet/>
      <dgm:spPr/>
      <dgm:t>
        <a:bodyPr/>
        <a:lstStyle/>
        <a:p>
          <a:pPr algn="ctr"/>
          <a:endParaRPr lang="en-US" b="1">
            <a:latin typeface="Consolas" panose="020B0609020204030204" pitchFamily="49" charset="0"/>
          </a:endParaRPr>
        </a:p>
      </dgm:t>
    </dgm:pt>
    <dgm:pt modelId="{FC07DCB1-9521-48E7-BB44-FBCD22D65C65}" type="pres">
      <dgm:prSet presAssocID="{B5307773-FE86-49DF-A67B-4DFD03640E04}" presName="linear" presStyleCnt="0">
        <dgm:presLayoutVars>
          <dgm:animLvl val="lvl"/>
          <dgm:resizeHandles val="exact"/>
        </dgm:presLayoutVars>
      </dgm:prSet>
      <dgm:spPr/>
      <dgm:t>
        <a:bodyPr/>
        <a:lstStyle/>
        <a:p>
          <a:endParaRPr lang="en-US"/>
        </a:p>
      </dgm:t>
    </dgm:pt>
    <dgm:pt modelId="{10CB7968-3075-42EE-87BE-23278823AB24}" type="pres">
      <dgm:prSet presAssocID="{B947FFD9-DE19-4E04-945B-2EC78270BF0F}" presName="parentText" presStyleLbl="node1" presStyleIdx="0" presStyleCnt="1">
        <dgm:presLayoutVars>
          <dgm:chMax val="0"/>
          <dgm:bulletEnabled val="1"/>
        </dgm:presLayoutVars>
      </dgm:prSet>
      <dgm:spPr/>
      <dgm:t>
        <a:bodyPr/>
        <a:lstStyle/>
        <a:p>
          <a:endParaRPr lang="en-US"/>
        </a:p>
      </dgm:t>
    </dgm:pt>
  </dgm:ptLst>
  <dgm:cxnLst>
    <dgm:cxn modelId="{739897D2-B3A4-4225-902C-B6CF2BC733A1}" type="presOf" srcId="{B5307773-FE86-49DF-A67B-4DFD03640E04}" destId="{FC07DCB1-9521-48E7-BB44-FBCD22D65C65}" srcOrd="0" destOrd="0" presId="urn:microsoft.com/office/officeart/2005/8/layout/vList2"/>
    <dgm:cxn modelId="{09326E14-A3A4-4254-9045-5634F79191D3}" srcId="{B5307773-FE86-49DF-A67B-4DFD03640E04}" destId="{B947FFD9-DE19-4E04-945B-2EC78270BF0F}" srcOrd="0" destOrd="0" parTransId="{1D59F60E-CB04-4450-B80C-26EF213748CC}" sibTransId="{6C331592-114B-4078-BB2D-A1A816202BF8}"/>
    <dgm:cxn modelId="{816881AE-E69A-4219-A92F-272AFD74A200}" type="presOf" srcId="{B947FFD9-DE19-4E04-945B-2EC78270BF0F}" destId="{10CB7968-3075-42EE-87BE-23278823AB24}" srcOrd="0" destOrd="0" presId="urn:microsoft.com/office/officeart/2005/8/layout/vList2"/>
    <dgm:cxn modelId="{7053E1AD-44AB-4FF5-86A0-3D7FB7F9F8CC}" type="presParOf" srcId="{FC07DCB1-9521-48E7-BB44-FBCD22D65C65}" destId="{10CB7968-3075-42EE-87BE-23278823AB2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7FE9A6B-61D4-4663-BBDC-7BDB30A39B9E}"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F28CE7D6-AC8B-4BC7-854F-114C280A4B76}">
      <dgm:prSet phldrT="[Text]" custT="1"/>
      <dgm:spPr/>
      <dgm:t>
        <a:bodyPr/>
        <a:lstStyle/>
        <a:p>
          <a:r>
            <a:rPr lang="en-US" sz="2000" b="1" u="sng" dirty="0" smtClean="0">
              <a:latin typeface="Consolas" panose="020B0609020204030204" pitchFamily="49" charset="0"/>
            </a:rPr>
            <a:t>Status</a:t>
          </a:r>
          <a:r>
            <a:rPr lang="en-US" sz="2000" dirty="0" smtClean="0">
              <a:latin typeface="Consolas" panose="020B0609020204030204" pitchFamily="49" charset="0"/>
            </a:rPr>
            <a:t> Leader</a:t>
          </a:r>
          <a:endParaRPr lang="en-US" sz="2000" dirty="0">
            <a:latin typeface="Consolas" panose="020B0609020204030204" pitchFamily="49" charset="0"/>
          </a:endParaRPr>
        </a:p>
      </dgm:t>
    </dgm:pt>
    <dgm:pt modelId="{C0EC0145-26F1-4955-8E03-C22A0495CA57}" type="parTrans" cxnId="{FD88CA20-08AE-4691-88DC-572863757688}">
      <dgm:prSet/>
      <dgm:spPr/>
      <dgm:t>
        <a:bodyPr/>
        <a:lstStyle/>
        <a:p>
          <a:endParaRPr lang="en-US" sz="2000">
            <a:latin typeface="Consolas" panose="020B0609020204030204" pitchFamily="49" charset="0"/>
          </a:endParaRPr>
        </a:p>
      </dgm:t>
    </dgm:pt>
    <dgm:pt modelId="{26DFA10A-4B2F-4D50-B4D7-0EA4C1386344}" type="sibTrans" cxnId="{FD88CA20-08AE-4691-88DC-572863757688}">
      <dgm:prSet/>
      <dgm:spPr/>
      <dgm:t>
        <a:bodyPr/>
        <a:lstStyle/>
        <a:p>
          <a:endParaRPr lang="en-US" sz="2000">
            <a:latin typeface="Consolas" panose="020B0609020204030204" pitchFamily="49" charset="0"/>
          </a:endParaRPr>
        </a:p>
      </dgm:t>
    </dgm:pt>
    <dgm:pt modelId="{2F5BCD15-4B3D-432A-B548-097212B28F0F}">
      <dgm:prSet phldrT="[Text]" custT="1"/>
      <dgm:spPr/>
      <dgm:t>
        <a:bodyPr/>
        <a:lstStyle/>
        <a:p>
          <a:r>
            <a:rPr lang="en-US" sz="1600" b="1" u="sng" smtClean="0">
              <a:latin typeface="Consolas" panose="020B0609020204030204" pitchFamily="49" charset="0"/>
            </a:rPr>
            <a:t>Roles</a:t>
          </a:r>
          <a:r>
            <a:rPr lang="en-US" sz="1600" smtClean="0">
              <a:latin typeface="Consolas" panose="020B0609020204030204" pitchFamily="49" charset="0"/>
            </a:rPr>
            <a:t> Organize, set rules, exercise authority.</a:t>
          </a:r>
          <a:endParaRPr lang="en-US" sz="1600" dirty="0">
            <a:latin typeface="Consolas" panose="020B0609020204030204" pitchFamily="49" charset="0"/>
          </a:endParaRPr>
        </a:p>
      </dgm:t>
    </dgm:pt>
    <dgm:pt modelId="{BE467A31-9D1D-482E-A139-69AE15A41B6C}" type="parTrans" cxnId="{7953C937-E83C-472C-A0D8-16C6564D5210}">
      <dgm:prSet/>
      <dgm:spPr/>
      <dgm:t>
        <a:bodyPr/>
        <a:lstStyle/>
        <a:p>
          <a:endParaRPr lang="en-US"/>
        </a:p>
      </dgm:t>
    </dgm:pt>
    <dgm:pt modelId="{A9CED82B-A9B4-4EB1-83EE-2E89135E8919}" type="sibTrans" cxnId="{7953C937-E83C-472C-A0D8-16C6564D5210}">
      <dgm:prSet/>
      <dgm:spPr/>
      <dgm:t>
        <a:bodyPr/>
        <a:lstStyle/>
        <a:p>
          <a:endParaRPr lang="en-US"/>
        </a:p>
      </dgm:t>
    </dgm:pt>
    <dgm:pt modelId="{09B8729E-6938-48BA-B720-E478C1516D29}">
      <dgm:prSet phldrT="[Text]" custT="1"/>
      <dgm:spPr/>
      <dgm:t>
        <a:bodyPr/>
        <a:lstStyle/>
        <a:p>
          <a:r>
            <a:rPr lang="en-US" sz="1600" dirty="0" smtClean="0">
              <a:latin typeface="Consolas" panose="020B0609020204030204" pitchFamily="49" charset="0"/>
            </a:rPr>
            <a:t>Every organized community has leader. A leader occupies an important social role. Leaders are necessary to help ensure there is a clear social hierarchy and chain of decision-making.</a:t>
          </a:r>
          <a:endParaRPr lang="en-US" sz="1600" dirty="0">
            <a:latin typeface="Consolas" panose="020B0609020204030204" pitchFamily="49" charset="0"/>
          </a:endParaRPr>
        </a:p>
      </dgm:t>
    </dgm:pt>
    <dgm:pt modelId="{E9A3B599-5859-4ABE-9885-E52CBF68847C}" type="parTrans" cxnId="{37A7D13B-2B98-4DE2-9905-BBF9AE21270D}">
      <dgm:prSet/>
      <dgm:spPr/>
      <dgm:t>
        <a:bodyPr/>
        <a:lstStyle/>
        <a:p>
          <a:endParaRPr lang="en-US"/>
        </a:p>
      </dgm:t>
    </dgm:pt>
    <dgm:pt modelId="{76EAFB46-E09C-42C2-BEE0-B8702DD2CE55}" type="sibTrans" cxnId="{37A7D13B-2B98-4DE2-9905-BBF9AE21270D}">
      <dgm:prSet/>
      <dgm:spPr/>
      <dgm:t>
        <a:bodyPr/>
        <a:lstStyle/>
        <a:p>
          <a:endParaRPr lang="en-US"/>
        </a:p>
      </dgm:t>
    </dgm:pt>
    <dgm:pt modelId="{854FA8AB-6C14-420E-AA16-B440FBFB12E0}" type="pres">
      <dgm:prSet presAssocID="{07FE9A6B-61D4-4663-BBDC-7BDB30A39B9E}" presName="diagram" presStyleCnt="0">
        <dgm:presLayoutVars>
          <dgm:dir/>
          <dgm:resizeHandles val="exact"/>
        </dgm:presLayoutVars>
      </dgm:prSet>
      <dgm:spPr/>
      <dgm:t>
        <a:bodyPr/>
        <a:lstStyle/>
        <a:p>
          <a:endParaRPr lang="en-US"/>
        </a:p>
      </dgm:t>
    </dgm:pt>
    <dgm:pt modelId="{7496BED6-F16F-460D-9430-B41267C1D335}" type="pres">
      <dgm:prSet presAssocID="{F28CE7D6-AC8B-4BC7-854F-114C280A4B76}" presName="node" presStyleLbl="node1" presStyleIdx="0" presStyleCnt="3" custScaleX="85330">
        <dgm:presLayoutVars>
          <dgm:bulletEnabled val="1"/>
        </dgm:presLayoutVars>
      </dgm:prSet>
      <dgm:spPr/>
      <dgm:t>
        <a:bodyPr/>
        <a:lstStyle/>
        <a:p>
          <a:endParaRPr lang="en-US"/>
        </a:p>
      </dgm:t>
    </dgm:pt>
    <dgm:pt modelId="{DD2CF26D-1566-4F9A-B0AA-63579E58F4B6}" type="pres">
      <dgm:prSet presAssocID="{26DFA10A-4B2F-4D50-B4D7-0EA4C1386344}" presName="sibTrans" presStyleCnt="0"/>
      <dgm:spPr/>
    </dgm:pt>
    <dgm:pt modelId="{8794659C-4655-47A9-9E2D-4BBAC77BDBE6}" type="pres">
      <dgm:prSet presAssocID="{2F5BCD15-4B3D-432A-B548-097212B28F0F}" presName="node" presStyleLbl="node1" presStyleIdx="1" presStyleCnt="3" custScaleX="74063" custScaleY="150337">
        <dgm:presLayoutVars>
          <dgm:bulletEnabled val="1"/>
        </dgm:presLayoutVars>
      </dgm:prSet>
      <dgm:spPr/>
      <dgm:t>
        <a:bodyPr/>
        <a:lstStyle/>
        <a:p>
          <a:endParaRPr lang="en-US"/>
        </a:p>
      </dgm:t>
    </dgm:pt>
    <dgm:pt modelId="{7230BD4E-C882-45B8-B2E4-9D7BD6B5D621}" type="pres">
      <dgm:prSet presAssocID="{A9CED82B-A9B4-4EB1-83EE-2E89135E8919}" presName="sibTrans" presStyleCnt="0"/>
      <dgm:spPr/>
    </dgm:pt>
    <dgm:pt modelId="{5515E66F-EE7F-47C6-B31C-EBFBCF1EA33E}" type="pres">
      <dgm:prSet presAssocID="{09B8729E-6938-48BA-B720-E478C1516D29}" presName="node" presStyleLbl="node1" presStyleIdx="2" presStyleCnt="3" custScaleX="119973" custScaleY="307690">
        <dgm:presLayoutVars>
          <dgm:bulletEnabled val="1"/>
        </dgm:presLayoutVars>
      </dgm:prSet>
      <dgm:spPr/>
      <dgm:t>
        <a:bodyPr/>
        <a:lstStyle/>
        <a:p>
          <a:endParaRPr lang="en-US"/>
        </a:p>
      </dgm:t>
    </dgm:pt>
  </dgm:ptLst>
  <dgm:cxnLst>
    <dgm:cxn modelId="{FD88CA20-08AE-4691-88DC-572863757688}" srcId="{07FE9A6B-61D4-4663-BBDC-7BDB30A39B9E}" destId="{F28CE7D6-AC8B-4BC7-854F-114C280A4B76}" srcOrd="0" destOrd="0" parTransId="{C0EC0145-26F1-4955-8E03-C22A0495CA57}" sibTransId="{26DFA10A-4B2F-4D50-B4D7-0EA4C1386344}"/>
    <dgm:cxn modelId="{27E4393F-87E9-478F-B2FC-7FB6324A8ACF}" type="presOf" srcId="{2F5BCD15-4B3D-432A-B548-097212B28F0F}" destId="{8794659C-4655-47A9-9E2D-4BBAC77BDBE6}" srcOrd="0" destOrd="0" presId="urn:microsoft.com/office/officeart/2005/8/layout/default"/>
    <dgm:cxn modelId="{37A7D13B-2B98-4DE2-9905-BBF9AE21270D}" srcId="{07FE9A6B-61D4-4663-BBDC-7BDB30A39B9E}" destId="{09B8729E-6938-48BA-B720-E478C1516D29}" srcOrd="2" destOrd="0" parTransId="{E9A3B599-5859-4ABE-9885-E52CBF68847C}" sibTransId="{76EAFB46-E09C-42C2-BEE0-B8702DD2CE55}"/>
    <dgm:cxn modelId="{A2A78BE9-7DCE-44A6-A13B-67FCF8EA71B8}" type="presOf" srcId="{07FE9A6B-61D4-4663-BBDC-7BDB30A39B9E}" destId="{854FA8AB-6C14-420E-AA16-B440FBFB12E0}" srcOrd="0" destOrd="0" presId="urn:microsoft.com/office/officeart/2005/8/layout/default"/>
    <dgm:cxn modelId="{E26AB72D-3350-426D-B451-406D008D055E}" type="presOf" srcId="{09B8729E-6938-48BA-B720-E478C1516D29}" destId="{5515E66F-EE7F-47C6-B31C-EBFBCF1EA33E}" srcOrd="0" destOrd="0" presId="urn:microsoft.com/office/officeart/2005/8/layout/default"/>
    <dgm:cxn modelId="{7953C937-E83C-472C-A0D8-16C6564D5210}" srcId="{07FE9A6B-61D4-4663-BBDC-7BDB30A39B9E}" destId="{2F5BCD15-4B3D-432A-B548-097212B28F0F}" srcOrd="1" destOrd="0" parTransId="{BE467A31-9D1D-482E-A139-69AE15A41B6C}" sibTransId="{A9CED82B-A9B4-4EB1-83EE-2E89135E8919}"/>
    <dgm:cxn modelId="{F8426392-7E6A-470C-8551-DB8A7393FF02}" type="presOf" srcId="{F28CE7D6-AC8B-4BC7-854F-114C280A4B76}" destId="{7496BED6-F16F-460D-9430-B41267C1D335}" srcOrd="0" destOrd="0" presId="urn:microsoft.com/office/officeart/2005/8/layout/default"/>
    <dgm:cxn modelId="{EB1148B9-EBB2-402A-9808-8DDFEB301A12}" type="presParOf" srcId="{854FA8AB-6C14-420E-AA16-B440FBFB12E0}" destId="{7496BED6-F16F-460D-9430-B41267C1D335}" srcOrd="0" destOrd="0" presId="urn:microsoft.com/office/officeart/2005/8/layout/default"/>
    <dgm:cxn modelId="{FF551F36-27C7-4088-956C-DDAAAD213AFA}" type="presParOf" srcId="{854FA8AB-6C14-420E-AA16-B440FBFB12E0}" destId="{DD2CF26D-1566-4F9A-B0AA-63579E58F4B6}" srcOrd="1" destOrd="0" presId="urn:microsoft.com/office/officeart/2005/8/layout/default"/>
    <dgm:cxn modelId="{E1F8A065-D8AA-44BA-9E31-03640DF2D289}" type="presParOf" srcId="{854FA8AB-6C14-420E-AA16-B440FBFB12E0}" destId="{8794659C-4655-47A9-9E2D-4BBAC77BDBE6}" srcOrd="2" destOrd="0" presId="urn:microsoft.com/office/officeart/2005/8/layout/default"/>
    <dgm:cxn modelId="{7CA12FF9-D62C-45C5-9428-E001C877DC67}" type="presParOf" srcId="{854FA8AB-6C14-420E-AA16-B440FBFB12E0}" destId="{7230BD4E-C882-45B8-B2E4-9D7BD6B5D621}" srcOrd="3" destOrd="0" presId="urn:microsoft.com/office/officeart/2005/8/layout/default"/>
    <dgm:cxn modelId="{E27A1E91-C7E5-4AE7-BAF8-575E70A6E7C0}" type="presParOf" srcId="{854FA8AB-6C14-420E-AA16-B440FBFB12E0}" destId="{5515E66F-EE7F-47C6-B31C-EBFBCF1EA33E}" srcOrd="4"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700B2D5E-2D14-4A67-876C-057ADFE1C922}"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6338A603-770C-4012-AB37-8108271B1934}">
      <dgm:prSet phldrT="[Text]" custT="1"/>
      <dgm:spPr/>
      <dgm:t>
        <a:bodyPr/>
        <a:lstStyle/>
        <a:p>
          <a:r>
            <a:rPr lang="en-US" sz="1800" dirty="0" smtClean="0">
              <a:latin typeface="Consolas" panose="020B0609020204030204" pitchFamily="49" charset="0"/>
            </a:rPr>
            <a:t>Roles are </a:t>
          </a:r>
          <a:r>
            <a:rPr lang="en-US" sz="1800" b="1" dirty="0" smtClean="0">
              <a:latin typeface="Consolas" panose="020B0609020204030204" pitchFamily="49" charset="0"/>
            </a:rPr>
            <a:t>sets of norms </a:t>
          </a:r>
          <a:r>
            <a:rPr lang="en-US" sz="1800" dirty="0" smtClean="0">
              <a:latin typeface="Consolas" panose="020B0609020204030204" pitchFamily="49" charset="0"/>
            </a:rPr>
            <a:t>that specify the </a:t>
          </a:r>
          <a:r>
            <a:rPr lang="en-US" sz="1800" b="1" dirty="0" smtClean="0">
              <a:latin typeface="Consolas" panose="020B0609020204030204" pitchFamily="49" charset="0"/>
            </a:rPr>
            <a:t>rights and obligations </a:t>
          </a:r>
          <a:r>
            <a:rPr lang="en-US" sz="1800" dirty="0" smtClean="0">
              <a:latin typeface="Consolas" panose="020B0609020204030204" pitchFamily="49" charset="0"/>
            </a:rPr>
            <a:t>of each status or the </a:t>
          </a:r>
          <a:r>
            <a:rPr lang="en-US" sz="1800" b="1" dirty="0" smtClean="0">
              <a:latin typeface="Consolas" panose="020B0609020204030204" pitchFamily="49" charset="0"/>
            </a:rPr>
            <a:t>behaviors</a:t>
          </a:r>
          <a:r>
            <a:rPr lang="en-US" sz="1800" dirty="0" smtClean="0">
              <a:latin typeface="Consolas" panose="020B0609020204030204" pitchFamily="49" charset="0"/>
            </a:rPr>
            <a:t>, obligations, and </a:t>
          </a:r>
          <a:r>
            <a:rPr lang="en-US" sz="1800" b="1" dirty="0" smtClean="0">
              <a:latin typeface="Consolas" panose="020B0609020204030204" pitchFamily="49" charset="0"/>
            </a:rPr>
            <a:t>privileges</a:t>
          </a:r>
          <a:r>
            <a:rPr lang="en-US" sz="1800" dirty="0" smtClean="0">
              <a:latin typeface="Consolas" panose="020B0609020204030204" pitchFamily="49" charset="0"/>
            </a:rPr>
            <a:t> attached to a status.</a:t>
          </a:r>
          <a:endParaRPr lang="en-US" sz="1800" dirty="0"/>
        </a:p>
      </dgm:t>
    </dgm:pt>
    <dgm:pt modelId="{59E7EB4E-6642-41A8-BCE3-EE4BC88E1B9A}" type="parTrans" cxnId="{720D596E-5D5C-48A9-90B4-9B06C12EF310}">
      <dgm:prSet/>
      <dgm:spPr/>
      <dgm:t>
        <a:bodyPr/>
        <a:lstStyle/>
        <a:p>
          <a:endParaRPr lang="en-US" sz="2000"/>
        </a:p>
      </dgm:t>
    </dgm:pt>
    <dgm:pt modelId="{03DC0461-F68F-4BAB-9063-B3E5DB50B706}" type="sibTrans" cxnId="{720D596E-5D5C-48A9-90B4-9B06C12EF310}">
      <dgm:prSet/>
      <dgm:spPr/>
      <dgm:t>
        <a:bodyPr/>
        <a:lstStyle/>
        <a:p>
          <a:endParaRPr lang="en-US" sz="2000"/>
        </a:p>
      </dgm:t>
    </dgm:pt>
    <dgm:pt modelId="{378F4CFE-67BF-4C3D-9938-756F2D7C6F51}" type="pres">
      <dgm:prSet presAssocID="{700B2D5E-2D14-4A67-876C-057ADFE1C922}" presName="vert0" presStyleCnt="0">
        <dgm:presLayoutVars>
          <dgm:dir/>
          <dgm:animOne val="branch"/>
          <dgm:animLvl val="lvl"/>
        </dgm:presLayoutVars>
      </dgm:prSet>
      <dgm:spPr/>
      <dgm:t>
        <a:bodyPr/>
        <a:lstStyle/>
        <a:p>
          <a:endParaRPr lang="en-US"/>
        </a:p>
      </dgm:t>
    </dgm:pt>
    <dgm:pt modelId="{32CB2B46-8113-4282-A82F-3C7CAF9B5507}" type="pres">
      <dgm:prSet presAssocID="{6338A603-770C-4012-AB37-8108271B1934}" presName="thickLine" presStyleLbl="alignNode1" presStyleIdx="0" presStyleCnt="1"/>
      <dgm:spPr/>
    </dgm:pt>
    <dgm:pt modelId="{29F019C0-6D70-4E29-B25B-88BE52E16310}" type="pres">
      <dgm:prSet presAssocID="{6338A603-770C-4012-AB37-8108271B1934}" presName="horz1" presStyleCnt="0"/>
      <dgm:spPr/>
    </dgm:pt>
    <dgm:pt modelId="{343F21DF-A551-44F6-83D6-1E2B5CDBA247}" type="pres">
      <dgm:prSet presAssocID="{6338A603-770C-4012-AB37-8108271B1934}" presName="tx1" presStyleLbl="revTx" presStyleIdx="0" presStyleCnt="1" custScaleY="147701"/>
      <dgm:spPr/>
      <dgm:t>
        <a:bodyPr/>
        <a:lstStyle/>
        <a:p>
          <a:endParaRPr lang="en-US"/>
        </a:p>
      </dgm:t>
    </dgm:pt>
    <dgm:pt modelId="{A84C2249-8726-4631-968A-2E07DDC398CD}" type="pres">
      <dgm:prSet presAssocID="{6338A603-770C-4012-AB37-8108271B1934}" presName="vert1" presStyleCnt="0"/>
      <dgm:spPr/>
    </dgm:pt>
  </dgm:ptLst>
  <dgm:cxnLst>
    <dgm:cxn modelId="{BBC70B86-6480-4818-9DC9-BC30BB8670E2}" type="presOf" srcId="{700B2D5E-2D14-4A67-876C-057ADFE1C922}" destId="{378F4CFE-67BF-4C3D-9938-756F2D7C6F51}" srcOrd="0" destOrd="0" presId="urn:microsoft.com/office/officeart/2008/layout/LinedList"/>
    <dgm:cxn modelId="{A10D6BAA-F0F2-4D7D-82B0-868C1A679757}" type="presOf" srcId="{6338A603-770C-4012-AB37-8108271B1934}" destId="{343F21DF-A551-44F6-83D6-1E2B5CDBA247}" srcOrd="0" destOrd="0" presId="urn:microsoft.com/office/officeart/2008/layout/LinedList"/>
    <dgm:cxn modelId="{720D596E-5D5C-48A9-90B4-9B06C12EF310}" srcId="{700B2D5E-2D14-4A67-876C-057ADFE1C922}" destId="{6338A603-770C-4012-AB37-8108271B1934}" srcOrd="0" destOrd="0" parTransId="{59E7EB4E-6642-41A8-BCE3-EE4BC88E1B9A}" sibTransId="{03DC0461-F68F-4BAB-9063-B3E5DB50B706}"/>
    <dgm:cxn modelId="{A5270366-4350-4CC8-BB2E-9CD671BAA4D5}" type="presParOf" srcId="{378F4CFE-67BF-4C3D-9938-756F2D7C6F51}" destId="{32CB2B46-8113-4282-A82F-3C7CAF9B5507}" srcOrd="0" destOrd="0" presId="urn:microsoft.com/office/officeart/2008/layout/LinedList"/>
    <dgm:cxn modelId="{161788F4-D899-4BC5-BFC1-FF762F6B15A0}" type="presParOf" srcId="{378F4CFE-67BF-4C3D-9938-756F2D7C6F51}" destId="{29F019C0-6D70-4E29-B25B-88BE52E16310}" srcOrd="1" destOrd="0" presId="urn:microsoft.com/office/officeart/2008/layout/LinedList"/>
    <dgm:cxn modelId="{479F0189-67DA-4D8E-8F1F-DDCE932F01AB}" type="presParOf" srcId="{29F019C0-6D70-4E29-B25B-88BE52E16310}" destId="{343F21DF-A551-44F6-83D6-1E2B5CDBA247}" srcOrd="0" destOrd="0" presId="urn:microsoft.com/office/officeart/2008/layout/LinedList"/>
    <dgm:cxn modelId="{9C060FD0-17C1-4027-8069-E0DF7A52FFA2}" type="presParOf" srcId="{29F019C0-6D70-4E29-B25B-88BE52E16310}" destId="{A84C2249-8726-4631-968A-2E07DDC398CD}" srcOrd="1" destOrd="0" presId="urn:microsoft.com/office/officeart/2008/layout/Lined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F0CDB59-881A-43BF-983D-CFDB428CF0F8}" type="doc">
      <dgm:prSet loTypeId="urn:microsoft.com/office/officeart/2005/8/layout/list1" loCatId="list" qsTypeId="urn:microsoft.com/office/officeart/2005/8/quickstyle/simple1" qsCatId="simple" csTypeId="urn:microsoft.com/office/officeart/2005/8/colors/accent4_1" csCatId="accent4" phldr="1"/>
      <dgm:spPr/>
      <dgm:t>
        <a:bodyPr/>
        <a:lstStyle/>
        <a:p>
          <a:endParaRPr lang="en-US"/>
        </a:p>
      </dgm:t>
    </dgm:pt>
    <dgm:pt modelId="{EF2B4609-9ABE-4D1F-9A2B-F5D0CE3368AA}">
      <dgm:prSet phldrT="[Text]" custT="1"/>
      <dgm:spPr/>
      <dgm:t>
        <a:bodyPr/>
        <a:lstStyle/>
        <a:p>
          <a:r>
            <a:rPr lang="en-US" sz="2000" b="1" dirty="0" smtClean="0">
              <a:latin typeface="Consolas" panose="020B0609020204030204" pitchFamily="49" charset="0"/>
            </a:rPr>
            <a:t>Role Conflict</a:t>
          </a:r>
          <a:endParaRPr lang="en-US" sz="2000" b="1" dirty="0">
            <a:latin typeface="Consolas" panose="020B0609020204030204" pitchFamily="49" charset="0"/>
          </a:endParaRPr>
        </a:p>
      </dgm:t>
    </dgm:pt>
    <dgm:pt modelId="{A43835CD-A481-4A7B-9555-E3AE43D67B9B}" type="parTrans" cxnId="{4C7436C1-A01F-4AD0-B52C-1DCC68823AD1}">
      <dgm:prSet/>
      <dgm:spPr/>
      <dgm:t>
        <a:bodyPr/>
        <a:lstStyle/>
        <a:p>
          <a:endParaRPr lang="en-US" sz="2000">
            <a:latin typeface="Consolas" panose="020B0609020204030204" pitchFamily="49" charset="0"/>
          </a:endParaRPr>
        </a:p>
      </dgm:t>
    </dgm:pt>
    <dgm:pt modelId="{BC9B5864-95B0-44DD-9252-89B7090EF41A}" type="sibTrans" cxnId="{4C7436C1-A01F-4AD0-B52C-1DCC68823AD1}">
      <dgm:prSet/>
      <dgm:spPr/>
      <dgm:t>
        <a:bodyPr/>
        <a:lstStyle/>
        <a:p>
          <a:endParaRPr lang="en-US" sz="2000">
            <a:latin typeface="Consolas" panose="020B0609020204030204" pitchFamily="49" charset="0"/>
          </a:endParaRPr>
        </a:p>
      </dgm:t>
    </dgm:pt>
    <dgm:pt modelId="{8E0CF43A-261E-4ECB-96EE-2DABD5E1769F}">
      <dgm:prSet phldrT="[Text]" custT="1"/>
      <dgm:spPr/>
      <dgm:t>
        <a:bodyPr/>
        <a:lstStyle/>
        <a:p>
          <a:r>
            <a:rPr lang="en-US" sz="1800" dirty="0" smtClean="0">
              <a:latin typeface="Consolas" panose="020B0609020204030204" pitchFamily="49" charset="0"/>
            </a:rPr>
            <a:t>A role conflict is when a person is expected to fulfill the duties of </a:t>
          </a:r>
          <a:r>
            <a:rPr lang="en-US" sz="1800" b="1" dirty="0" smtClean="0">
              <a:latin typeface="Consolas" panose="020B0609020204030204" pitchFamily="49" charset="0"/>
            </a:rPr>
            <a:t>two contradictory positions. </a:t>
          </a:r>
          <a:r>
            <a:rPr lang="en-US" sz="1800" b="0" dirty="0" smtClean="0">
              <a:latin typeface="Consolas" panose="020B0609020204030204" pitchFamily="49" charset="0"/>
            </a:rPr>
            <a:t>They face </a:t>
          </a:r>
          <a:r>
            <a:rPr lang="en-US" sz="1800" dirty="0" smtClean="0">
              <a:latin typeface="Consolas" panose="020B0609020204030204" pitchFamily="49" charset="0"/>
            </a:rPr>
            <a:t>tension in different roles of different statuses.</a:t>
          </a:r>
          <a:endParaRPr lang="en-US" sz="1800" dirty="0">
            <a:latin typeface="Consolas" panose="020B0609020204030204" pitchFamily="49" charset="0"/>
          </a:endParaRPr>
        </a:p>
      </dgm:t>
    </dgm:pt>
    <dgm:pt modelId="{18E210FB-5748-48B8-AE9A-E1E3C94740B5}" type="parTrans" cxnId="{5F1DA68C-D4AC-45D1-AB1B-C8CD785D0C6A}">
      <dgm:prSet/>
      <dgm:spPr/>
      <dgm:t>
        <a:bodyPr/>
        <a:lstStyle/>
        <a:p>
          <a:endParaRPr lang="en-US" sz="2000"/>
        </a:p>
      </dgm:t>
    </dgm:pt>
    <dgm:pt modelId="{6553DD12-CD84-4480-AF53-520CF1097D80}" type="sibTrans" cxnId="{5F1DA68C-D4AC-45D1-AB1B-C8CD785D0C6A}">
      <dgm:prSet/>
      <dgm:spPr/>
      <dgm:t>
        <a:bodyPr/>
        <a:lstStyle/>
        <a:p>
          <a:endParaRPr lang="en-US" sz="2000"/>
        </a:p>
      </dgm:t>
    </dgm:pt>
    <dgm:pt modelId="{B9F2C629-8E1A-4184-9FAB-5C57010239EE}" type="pres">
      <dgm:prSet presAssocID="{FF0CDB59-881A-43BF-983D-CFDB428CF0F8}" presName="linear" presStyleCnt="0">
        <dgm:presLayoutVars>
          <dgm:dir/>
          <dgm:animLvl val="lvl"/>
          <dgm:resizeHandles val="exact"/>
        </dgm:presLayoutVars>
      </dgm:prSet>
      <dgm:spPr/>
      <dgm:t>
        <a:bodyPr/>
        <a:lstStyle/>
        <a:p>
          <a:endParaRPr lang="en-US"/>
        </a:p>
      </dgm:t>
    </dgm:pt>
    <dgm:pt modelId="{8DD4A977-47A1-488E-B1A7-AEA731F09077}" type="pres">
      <dgm:prSet presAssocID="{EF2B4609-9ABE-4D1F-9A2B-F5D0CE3368AA}" presName="parentLin" presStyleCnt="0"/>
      <dgm:spPr/>
      <dgm:t>
        <a:bodyPr/>
        <a:lstStyle/>
        <a:p>
          <a:endParaRPr lang="en-US"/>
        </a:p>
      </dgm:t>
    </dgm:pt>
    <dgm:pt modelId="{3F905750-A11F-4218-9C30-69C68C659581}" type="pres">
      <dgm:prSet presAssocID="{EF2B4609-9ABE-4D1F-9A2B-F5D0CE3368AA}" presName="parentLeftMargin" presStyleLbl="node1" presStyleIdx="0" presStyleCnt="1"/>
      <dgm:spPr/>
      <dgm:t>
        <a:bodyPr/>
        <a:lstStyle/>
        <a:p>
          <a:endParaRPr lang="en-US"/>
        </a:p>
      </dgm:t>
    </dgm:pt>
    <dgm:pt modelId="{57A7E799-3861-41D1-B9EE-F9EDE303EDB6}" type="pres">
      <dgm:prSet presAssocID="{EF2B4609-9ABE-4D1F-9A2B-F5D0CE3368AA}" presName="parentText" presStyleLbl="node1" presStyleIdx="0" presStyleCnt="1">
        <dgm:presLayoutVars>
          <dgm:chMax val="0"/>
          <dgm:bulletEnabled val="1"/>
        </dgm:presLayoutVars>
      </dgm:prSet>
      <dgm:spPr/>
      <dgm:t>
        <a:bodyPr/>
        <a:lstStyle/>
        <a:p>
          <a:endParaRPr lang="en-US"/>
        </a:p>
      </dgm:t>
    </dgm:pt>
    <dgm:pt modelId="{95931561-EA64-41A9-A9F4-08C9D6C965AD}" type="pres">
      <dgm:prSet presAssocID="{EF2B4609-9ABE-4D1F-9A2B-F5D0CE3368AA}" presName="negativeSpace" presStyleCnt="0"/>
      <dgm:spPr/>
      <dgm:t>
        <a:bodyPr/>
        <a:lstStyle/>
        <a:p>
          <a:endParaRPr lang="en-US"/>
        </a:p>
      </dgm:t>
    </dgm:pt>
    <dgm:pt modelId="{5C39B333-96A7-4DBD-8615-2C745DACCD52}" type="pres">
      <dgm:prSet presAssocID="{EF2B4609-9ABE-4D1F-9A2B-F5D0CE3368AA}" presName="childText" presStyleLbl="conFgAcc1" presStyleIdx="0" presStyleCnt="1">
        <dgm:presLayoutVars>
          <dgm:bulletEnabled val="1"/>
        </dgm:presLayoutVars>
      </dgm:prSet>
      <dgm:spPr/>
      <dgm:t>
        <a:bodyPr/>
        <a:lstStyle/>
        <a:p>
          <a:endParaRPr lang="en-US"/>
        </a:p>
      </dgm:t>
    </dgm:pt>
  </dgm:ptLst>
  <dgm:cxnLst>
    <dgm:cxn modelId="{F8F9A9DA-1118-457A-96B4-510F55D66BA8}" type="presOf" srcId="{EF2B4609-9ABE-4D1F-9A2B-F5D0CE3368AA}" destId="{57A7E799-3861-41D1-B9EE-F9EDE303EDB6}" srcOrd="1" destOrd="0" presId="urn:microsoft.com/office/officeart/2005/8/layout/list1"/>
    <dgm:cxn modelId="{F47AAD6D-50EB-43A4-A8BA-E5B36416270D}" type="presOf" srcId="{EF2B4609-9ABE-4D1F-9A2B-F5D0CE3368AA}" destId="{3F905750-A11F-4218-9C30-69C68C659581}" srcOrd="0" destOrd="0" presId="urn:microsoft.com/office/officeart/2005/8/layout/list1"/>
    <dgm:cxn modelId="{2C7377BE-CD82-46FB-9409-2CD209E9E807}" type="presOf" srcId="{8E0CF43A-261E-4ECB-96EE-2DABD5E1769F}" destId="{5C39B333-96A7-4DBD-8615-2C745DACCD52}" srcOrd="0" destOrd="0" presId="urn:microsoft.com/office/officeart/2005/8/layout/list1"/>
    <dgm:cxn modelId="{5F1DA68C-D4AC-45D1-AB1B-C8CD785D0C6A}" srcId="{EF2B4609-9ABE-4D1F-9A2B-F5D0CE3368AA}" destId="{8E0CF43A-261E-4ECB-96EE-2DABD5E1769F}" srcOrd="0" destOrd="0" parTransId="{18E210FB-5748-48B8-AE9A-E1E3C94740B5}" sibTransId="{6553DD12-CD84-4480-AF53-520CF1097D80}"/>
    <dgm:cxn modelId="{4C7436C1-A01F-4AD0-B52C-1DCC68823AD1}" srcId="{FF0CDB59-881A-43BF-983D-CFDB428CF0F8}" destId="{EF2B4609-9ABE-4D1F-9A2B-F5D0CE3368AA}" srcOrd="0" destOrd="0" parTransId="{A43835CD-A481-4A7B-9555-E3AE43D67B9B}" sibTransId="{BC9B5864-95B0-44DD-9252-89B7090EF41A}"/>
    <dgm:cxn modelId="{72A52358-A703-443F-93F4-B2D89E170828}" type="presOf" srcId="{FF0CDB59-881A-43BF-983D-CFDB428CF0F8}" destId="{B9F2C629-8E1A-4184-9FAB-5C57010239EE}" srcOrd="0" destOrd="0" presId="urn:microsoft.com/office/officeart/2005/8/layout/list1"/>
    <dgm:cxn modelId="{C6D7F288-1CA5-485D-9873-605CF7C89367}" type="presParOf" srcId="{B9F2C629-8E1A-4184-9FAB-5C57010239EE}" destId="{8DD4A977-47A1-488E-B1A7-AEA731F09077}" srcOrd="0" destOrd="0" presId="urn:microsoft.com/office/officeart/2005/8/layout/list1"/>
    <dgm:cxn modelId="{4B5D7C66-09A2-4796-817F-51959876947E}" type="presParOf" srcId="{8DD4A977-47A1-488E-B1A7-AEA731F09077}" destId="{3F905750-A11F-4218-9C30-69C68C659581}" srcOrd="0" destOrd="0" presId="urn:microsoft.com/office/officeart/2005/8/layout/list1"/>
    <dgm:cxn modelId="{B2E076E9-4387-4403-9FCF-D434E8A91A34}" type="presParOf" srcId="{8DD4A977-47A1-488E-B1A7-AEA731F09077}" destId="{57A7E799-3861-41D1-B9EE-F9EDE303EDB6}" srcOrd="1" destOrd="0" presId="urn:microsoft.com/office/officeart/2005/8/layout/list1"/>
    <dgm:cxn modelId="{9287E33F-5188-4959-9864-65E4079C5F7C}" type="presParOf" srcId="{B9F2C629-8E1A-4184-9FAB-5C57010239EE}" destId="{95931561-EA64-41A9-A9F4-08C9D6C965AD}" srcOrd="1" destOrd="0" presId="urn:microsoft.com/office/officeart/2005/8/layout/list1"/>
    <dgm:cxn modelId="{6BA37E12-CD39-4658-87C5-906DA24FE460}" type="presParOf" srcId="{B9F2C629-8E1A-4184-9FAB-5C57010239EE}" destId="{5C39B333-96A7-4DBD-8615-2C745DACCD5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E805B99E-0355-4703-B6C5-29E930867C4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C3DDE007-0AFC-4638-A874-345B90DEB93B}">
      <dgm:prSet phldrT="[Text]"/>
      <dgm:spPr>
        <a:solidFill>
          <a:schemeClr val="accent1">
            <a:lumMod val="50000"/>
          </a:schemeClr>
        </a:solidFill>
      </dgm:spPr>
      <dgm:t>
        <a:bodyPr/>
        <a:lstStyle/>
        <a:p>
          <a:pPr algn="ctr"/>
          <a:r>
            <a:rPr lang="en-US" b="1" dirty="0" smtClean="0">
              <a:latin typeface="Consolas" panose="020B0609020204030204" pitchFamily="49" charset="0"/>
            </a:rPr>
            <a:t>Problems of Social Structure</a:t>
          </a:r>
          <a:endParaRPr lang="en-US" b="1" dirty="0">
            <a:latin typeface="Consolas" panose="020B0609020204030204" pitchFamily="49" charset="0"/>
          </a:endParaRPr>
        </a:p>
      </dgm:t>
    </dgm:pt>
    <dgm:pt modelId="{5C03ABA0-E612-46B3-8614-CA092D265555}" type="parTrans" cxnId="{671FAF6D-936A-400C-BA71-465976A41D4A}">
      <dgm:prSet/>
      <dgm:spPr/>
      <dgm:t>
        <a:bodyPr/>
        <a:lstStyle/>
        <a:p>
          <a:pPr algn="ctr"/>
          <a:endParaRPr lang="en-US" b="1">
            <a:latin typeface="Consolas" panose="020B0609020204030204" pitchFamily="49" charset="0"/>
          </a:endParaRPr>
        </a:p>
      </dgm:t>
    </dgm:pt>
    <dgm:pt modelId="{4DB8C76E-D012-40CC-B10C-7124FD921692}" type="sibTrans" cxnId="{671FAF6D-936A-400C-BA71-465976A41D4A}">
      <dgm:prSet/>
      <dgm:spPr/>
      <dgm:t>
        <a:bodyPr/>
        <a:lstStyle/>
        <a:p>
          <a:pPr algn="ctr"/>
          <a:endParaRPr lang="en-US" b="1">
            <a:latin typeface="Consolas" panose="020B0609020204030204" pitchFamily="49" charset="0"/>
          </a:endParaRPr>
        </a:p>
      </dgm:t>
    </dgm:pt>
    <dgm:pt modelId="{7BD06DDD-379B-4F10-BEC6-EA748273AC69}" type="pres">
      <dgm:prSet presAssocID="{E805B99E-0355-4703-B6C5-29E930867C40}" presName="linear" presStyleCnt="0">
        <dgm:presLayoutVars>
          <dgm:animLvl val="lvl"/>
          <dgm:resizeHandles val="exact"/>
        </dgm:presLayoutVars>
      </dgm:prSet>
      <dgm:spPr/>
      <dgm:t>
        <a:bodyPr/>
        <a:lstStyle/>
        <a:p>
          <a:endParaRPr lang="en-US"/>
        </a:p>
      </dgm:t>
    </dgm:pt>
    <dgm:pt modelId="{2823A6ED-EE06-4586-BABB-6EBC7A654FE7}" type="pres">
      <dgm:prSet presAssocID="{C3DDE007-0AFC-4638-A874-345B90DEB93B}" presName="parentText" presStyleLbl="node1" presStyleIdx="0" presStyleCnt="1">
        <dgm:presLayoutVars>
          <dgm:chMax val="0"/>
          <dgm:bulletEnabled val="1"/>
        </dgm:presLayoutVars>
      </dgm:prSet>
      <dgm:spPr/>
      <dgm:t>
        <a:bodyPr/>
        <a:lstStyle/>
        <a:p>
          <a:endParaRPr lang="en-US"/>
        </a:p>
      </dgm:t>
    </dgm:pt>
  </dgm:ptLst>
  <dgm:cxnLst>
    <dgm:cxn modelId="{671FAF6D-936A-400C-BA71-465976A41D4A}" srcId="{E805B99E-0355-4703-B6C5-29E930867C40}" destId="{C3DDE007-0AFC-4638-A874-345B90DEB93B}" srcOrd="0" destOrd="0" parTransId="{5C03ABA0-E612-46B3-8614-CA092D265555}" sibTransId="{4DB8C76E-D012-40CC-B10C-7124FD921692}"/>
    <dgm:cxn modelId="{95C4FFB7-E60D-47BF-970D-B993421F6CCA}" type="presOf" srcId="{E805B99E-0355-4703-B6C5-29E930867C40}" destId="{7BD06DDD-379B-4F10-BEC6-EA748273AC69}" srcOrd="0" destOrd="0" presId="urn:microsoft.com/office/officeart/2005/8/layout/vList2"/>
    <dgm:cxn modelId="{EE0E7B58-948C-444E-BE28-CB458DD7A21E}" type="presOf" srcId="{C3DDE007-0AFC-4638-A874-345B90DEB93B}" destId="{2823A6ED-EE06-4586-BABB-6EBC7A654FE7}" srcOrd="0" destOrd="0" presId="urn:microsoft.com/office/officeart/2005/8/layout/vList2"/>
    <dgm:cxn modelId="{06DE3256-5D60-45B6-9C6D-3C9571BBFF9C}" type="presParOf" srcId="{7BD06DDD-379B-4F10-BEC6-EA748273AC69}" destId="{2823A6ED-EE06-4586-BABB-6EBC7A654FE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421A4F2E-92AE-4A8D-BA23-52E865B1D02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A52912E-3874-4D4B-A9B6-6A18FE0A44FE}">
      <dgm:prSet custT="1"/>
      <dgm:spPr/>
      <dgm:t>
        <a:bodyPr/>
        <a:lstStyle/>
        <a:p>
          <a:r>
            <a:rPr lang="en-US" sz="1800" dirty="0" smtClean="0">
              <a:latin typeface="Consolas" panose="020B0609020204030204" pitchFamily="49" charset="0"/>
            </a:rPr>
            <a:t>Example:  A person is both dad and a coach.  As a father, he wants to see his son participating in the baseball game no matter how good or bad his skills are. As a coach, he has to do what's best for the team. This means he must put in players that are talented and will help the team win the game.</a:t>
          </a:r>
          <a:endParaRPr lang="en-US" sz="1800" dirty="0"/>
        </a:p>
      </dgm:t>
    </dgm:pt>
    <dgm:pt modelId="{2C464F99-1A3D-4673-9C14-97F0926F407E}" type="parTrans" cxnId="{CDD231E7-65A5-4084-819E-B977E883BE1E}">
      <dgm:prSet/>
      <dgm:spPr/>
      <dgm:t>
        <a:bodyPr/>
        <a:lstStyle/>
        <a:p>
          <a:endParaRPr lang="en-US" sz="2000"/>
        </a:p>
      </dgm:t>
    </dgm:pt>
    <dgm:pt modelId="{46AEDF29-4C60-4E01-B506-334C9B6494D4}" type="sibTrans" cxnId="{CDD231E7-65A5-4084-819E-B977E883BE1E}">
      <dgm:prSet/>
      <dgm:spPr/>
      <dgm:t>
        <a:bodyPr/>
        <a:lstStyle/>
        <a:p>
          <a:endParaRPr lang="en-US" sz="2000"/>
        </a:p>
      </dgm:t>
    </dgm:pt>
    <dgm:pt modelId="{7BDAFC3C-C16E-4D26-A9C2-6D72D8E7F9CA}" type="pres">
      <dgm:prSet presAssocID="{421A4F2E-92AE-4A8D-BA23-52E865B1D027}" presName="vert0" presStyleCnt="0">
        <dgm:presLayoutVars>
          <dgm:dir/>
          <dgm:animOne val="branch"/>
          <dgm:animLvl val="lvl"/>
        </dgm:presLayoutVars>
      </dgm:prSet>
      <dgm:spPr/>
      <dgm:t>
        <a:bodyPr/>
        <a:lstStyle/>
        <a:p>
          <a:endParaRPr lang="en-US"/>
        </a:p>
      </dgm:t>
    </dgm:pt>
    <dgm:pt modelId="{09B703FB-06F1-4F2A-B85C-E33C42BD8196}" type="pres">
      <dgm:prSet presAssocID="{6A52912E-3874-4D4B-A9B6-6A18FE0A44FE}" presName="thickLine" presStyleLbl="alignNode1" presStyleIdx="0" presStyleCnt="1"/>
      <dgm:spPr/>
    </dgm:pt>
    <dgm:pt modelId="{4B24FDB6-7442-4946-90BA-7B388E0E09CD}" type="pres">
      <dgm:prSet presAssocID="{6A52912E-3874-4D4B-A9B6-6A18FE0A44FE}" presName="horz1" presStyleCnt="0"/>
      <dgm:spPr/>
    </dgm:pt>
    <dgm:pt modelId="{68D6BBB1-640A-46DB-8ABC-1A75381276F6}" type="pres">
      <dgm:prSet presAssocID="{6A52912E-3874-4D4B-A9B6-6A18FE0A44FE}" presName="tx1" presStyleLbl="revTx" presStyleIdx="0" presStyleCnt="1" custScaleY="100098"/>
      <dgm:spPr/>
      <dgm:t>
        <a:bodyPr/>
        <a:lstStyle/>
        <a:p>
          <a:endParaRPr lang="en-US"/>
        </a:p>
      </dgm:t>
    </dgm:pt>
    <dgm:pt modelId="{FCC4120C-CAA0-43A7-8B7D-EF69A48192C2}" type="pres">
      <dgm:prSet presAssocID="{6A52912E-3874-4D4B-A9B6-6A18FE0A44FE}" presName="vert1" presStyleCnt="0"/>
      <dgm:spPr/>
    </dgm:pt>
  </dgm:ptLst>
  <dgm:cxnLst>
    <dgm:cxn modelId="{CDD231E7-65A5-4084-819E-B977E883BE1E}" srcId="{421A4F2E-92AE-4A8D-BA23-52E865B1D027}" destId="{6A52912E-3874-4D4B-A9B6-6A18FE0A44FE}" srcOrd="0" destOrd="0" parTransId="{2C464F99-1A3D-4673-9C14-97F0926F407E}" sibTransId="{46AEDF29-4C60-4E01-B506-334C9B6494D4}"/>
    <dgm:cxn modelId="{56674471-676B-4D54-BDE6-5AF946D48151}" type="presOf" srcId="{6A52912E-3874-4D4B-A9B6-6A18FE0A44FE}" destId="{68D6BBB1-640A-46DB-8ABC-1A75381276F6}" srcOrd="0" destOrd="0" presId="urn:microsoft.com/office/officeart/2008/layout/LinedList"/>
    <dgm:cxn modelId="{BAFA4255-6C9D-4996-AD9C-5975E59005AF}" type="presOf" srcId="{421A4F2E-92AE-4A8D-BA23-52E865B1D027}" destId="{7BDAFC3C-C16E-4D26-A9C2-6D72D8E7F9CA}" srcOrd="0" destOrd="0" presId="urn:microsoft.com/office/officeart/2008/layout/LinedList"/>
    <dgm:cxn modelId="{15A5BAEB-DE28-44DE-AE6D-E3DC3507BBFA}" type="presParOf" srcId="{7BDAFC3C-C16E-4D26-A9C2-6D72D8E7F9CA}" destId="{09B703FB-06F1-4F2A-B85C-E33C42BD8196}" srcOrd="0" destOrd="0" presId="urn:microsoft.com/office/officeart/2008/layout/LinedList"/>
    <dgm:cxn modelId="{B55FE1A5-2AF5-482A-96C0-530E4B62E9D1}" type="presParOf" srcId="{7BDAFC3C-C16E-4D26-A9C2-6D72D8E7F9CA}" destId="{4B24FDB6-7442-4946-90BA-7B388E0E09CD}" srcOrd="1" destOrd="0" presId="urn:microsoft.com/office/officeart/2008/layout/LinedList"/>
    <dgm:cxn modelId="{6F48FFE0-01A3-4065-9479-A951AAC2D2F9}" type="presParOf" srcId="{4B24FDB6-7442-4946-90BA-7B388E0E09CD}" destId="{68D6BBB1-640A-46DB-8ABC-1A75381276F6}" srcOrd="0" destOrd="0" presId="urn:microsoft.com/office/officeart/2008/layout/LinedList"/>
    <dgm:cxn modelId="{A32994B1-190B-491C-BFCB-E96D863FD16D}" type="presParOf" srcId="{4B24FDB6-7442-4946-90BA-7B388E0E09CD}" destId="{FCC4120C-CAA0-43A7-8B7D-EF69A48192C2}"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8464898-A529-4B05-AF9D-0C5AA21EB8C7}"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6FBDB61C-FE4E-46C2-9F9A-8A0FAD21524E}">
      <dgm:prSet custT="1"/>
      <dgm:spPr/>
      <dgm:t>
        <a:bodyPr/>
        <a:lstStyle/>
        <a:p>
          <a:r>
            <a:rPr lang="en-US" sz="2000" dirty="0" smtClean="0">
              <a:latin typeface="Consolas" panose="020B0609020204030204" pitchFamily="49" charset="0"/>
            </a:rPr>
            <a:t>Example: Submission of thesis and exams simultaneously. Or mother (preparation of breakfast, has to iron uniform)</a:t>
          </a:r>
        </a:p>
      </dgm:t>
    </dgm:pt>
    <dgm:pt modelId="{1EF927A3-3BEB-41FA-A562-2D1CAB25FA65}" type="parTrans" cxnId="{21A5CA2C-F428-43AD-9483-0BD2AF066803}">
      <dgm:prSet/>
      <dgm:spPr/>
      <dgm:t>
        <a:bodyPr/>
        <a:lstStyle/>
        <a:p>
          <a:endParaRPr lang="en-US" sz="2000">
            <a:latin typeface="Consolas" panose="020B0609020204030204" pitchFamily="49" charset="0"/>
          </a:endParaRPr>
        </a:p>
      </dgm:t>
    </dgm:pt>
    <dgm:pt modelId="{2672CAB5-580D-42EA-9FF6-FA7F25DFC08E}" type="sibTrans" cxnId="{21A5CA2C-F428-43AD-9483-0BD2AF066803}">
      <dgm:prSet/>
      <dgm:spPr/>
      <dgm:t>
        <a:bodyPr/>
        <a:lstStyle/>
        <a:p>
          <a:endParaRPr lang="en-US" sz="2000">
            <a:latin typeface="Consolas" panose="020B0609020204030204" pitchFamily="49" charset="0"/>
          </a:endParaRPr>
        </a:p>
      </dgm:t>
    </dgm:pt>
    <dgm:pt modelId="{53A5E469-4263-4F81-BFAE-72B76AA2CE61}" type="pres">
      <dgm:prSet presAssocID="{08464898-A529-4B05-AF9D-0C5AA21EB8C7}" presName="vert0" presStyleCnt="0">
        <dgm:presLayoutVars>
          <dgm:dir/>
          <dgm:animOne val="branch"/>
          <dgm:animLvl val="lvl"/>
        </dgm:presLayoutVars>
      </dgm:prSet>
      <dgm:spPr/>
      <dgm:t>
        <a:bodyPr/>
        <a:lstStyle/>
        <a:p>
          <a:endParaRPr lang="en-US"/>
        </a:p>
      </dgm:t>
    </dgm:pt>
    <dgm:pt modelId="{B83A7A88-1089-4353-B79D-1CEC0257A698}" type="pres">
      <dgm:prSet presAssocID="{6FBDB61C-FE4E-46C2-9F9A-8A0FAD21524E}" presName="thickLine" presStyleLbl="alignNode1" presStyleIdx="0" presStyleCnt="1"/>
      <dgm:spPr/>
      <dgm:t>
        <a:bodyPr/>
        <a:lstStyle/>
        <a:p>
          <a:endParaRPr lang="en-US"/>
        </a:p>
      </dgm:t>
    </dgm:pt>
    <dgm:pt modelId="{E3FDA3CF-13CD-4FAA-828D-7F6CC60F1D33}" type="pres">
      <dgm:prSet presAssocID="{6FBDB61C-FE4E-46C2-9F9A-8A0FAD21524E}" presName="horz1" presStyleCnt="0"/>
      <dgm:spPr/>
      <dgm:t>
        <a:bodyPr/>
        <a:lstStyle/>
        <a:p>
          <a:endParaRPr lang="en-US"/>
        </a:p>
      </dgm:t>
    </dgm:pt>
    <dgm:pt modelId="{D46447DA-3AE4-476E-8C7A-64EFB4110883}" type="pres">
      <dgm:prSet presAssocID="{6FBDB61C-FE4E-46C2-9F9A-8A0FAD21524E}" presName="tx1" presStyleLbl="revTx" presStyleIdx="0" presStyleCnt="1"/>
      <dgm:spPr/>
      <dgm:t>
        <a:bodyPr/>
        <a:lstStyle/>
        <a:p>
          <a:endParaRPr lang="en-US"/>
        </a:p>
      </dgm:t>
    </dgm:pt>
    <dgm:pt modelId="{C457BA88-64C1-49EE-9751-798C8EBF9775}" type="pres">
      <dgm:prSet presAssocID="{6FBDB61C-FE4E-46C2-9F9A-8A0FAD21524E}" presName="vert1" presStyleCnt="0"/>
      <dgm:spPr/>
      <dgm:t>
        <a:bodyPr/>
        <a:lstStyle/>
        <a:p>
          <a:endParaRPr lang="en-US"/>
        </a:p>
      </dgm:t>
    </dgm:pt>
  </dgm:ptLst>
  <dgm:cxnLst>
    <dgm:cxn modelId="{21A5CA2C-F428-43AD-9483-0BD2AF066803}" srcId="{08464898-A529-4B05-AF9D-0C5AA21EB8C7}" destId="{6FBDB61C-FE4E-46C2-9F9A-8A0FAD21524E}" srcOrd="0" destOrd="0" parTransId="{1EF927A3-3BEB-41FA-A562-2D1CAB25FA65}" sibTransId="{2672CAB5-580D-42EA-9FF6-FA7F25DFC08E}"/>
    <dgm:cxn modelId="{1041DDDC-AB34-4247-BFEF-5780319D83A6}" type="presOf" srcId="{08464898-A529-4B05-AF9D-0C5AA21EB8C7}" destId="{53A5E469-4263-4F81-BFAE-72B76AA2CE61}" srcOrd="0" destOrd="0" presId="urn:microsoft.com/office/officeart/2008/layout/LinedList"/>
    <dgm:cxn modelId="{644B0A63-504B-4097-A7B1-1BEF4083BAFC}" type="presOf" srcId="{6FBDB61C-FE4E-46C2-9F9A-8A0FAD21524E}" destId="{D46447DA-3AE4-476E-8C7A-64EFB4110883}" srcOrd="0" destOrd="0" presId="urn:microsoft.com/office/officeart/2008/layout/LinedList"/>
    <dgm:cxn modelId="{AB9C3654-C991-4B28-A36A-5492584B46C5}" type="presParOf" srcId="{53A5E469-4263-4F81-BFAE-72B76AA2CE61}" destId="{B83A7A88-1089-4353-B79D-1CEC0257A698}" srcOrd="0" destOrd="0" presId="urn:microsoft.com/office/officeart/2008/layout/LinedList"/>
    <dgm:cxn modelId="{F343CBA5-03F3-4BDE-9194-1F8DE7B89A0C}" type="presParOf" srcId="{53A5E469-4263-4F81-BFAE-72B76AA2CE61}" destId="{E3FDA3CF-13CD-4FAA-828D-7F6CC60F1D33}" srcOrd="1" destOrd="0" presId="urn:microsoft.com/office/officeart/2008/layout/LinedList"/>
    <dgm:cxn modelId="{68B0D236-90E8-4FAE-9174-E4915B793EDB}" type="presParOf" srcId="{E3FDA3CF-13CD-4FAA-828D-7F6CC60F1D33}" destId="{D46447DA-3AE4-476E-8C7A-64EFB4110883}" srcOrd="0" destOrd="0" presId="urn:microsoft.com/office/officeart/2008/layout/LinedList"/>
    <dgm:cxn modelId="{D5559DF7-0713-47E8-9DEC-F3388928D269}" type="presParOf" srcId="{E3FDA3CF-13CD-4FAA-828D-7F6CC60F1D33}" destId="{C457BA88-64C1-49EE-9751-798C8EBF977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E4F399AE-245B-411D-894D-4D85CC2A6FA7}"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lang="en-US"/>
        </a:p>
      </dgm:t>
    </dgm:pt>
    <dgm:pt modelId="{C13CD109-617D-4E03-9F75-D040CA3D6DB2}">
      <dgm:prSet phldrT="[Text]" custT="1"/>
      <dgm:spPr/>
      <dgm:t>
        <a:bodyPr/>
        <a:lstStyle/>
        <a:p>
          <a:r>
            <a:rPr lang="en-US" sz="2000" b="1" dirty="0" smtClean="0">
              <a:latin typeface="Consolas" panose="020B0609020204030204" pitchFamily="49" charset="0"/>
            </a:rPr>
            <a:t>2. Role Strain</a:t>
          </a:r>
          <a:endParaRPr lang="en-US" sz="2000" b="1" dirty="0"/>
        </a:p>
      </dgm:t>
    </dgm:pt>
    <dgm:pt modelId="{4B19737C-4707-429E-9E56-A401FDD87356}" type="parTrans" cxnId="{30E45201-C25A-4EF0-B935-1FCC322D7587}">
      <dgm:prSet/>
      <dgm:spPr/>
      <dgm:t>
        <a:bodyPr/>
        <a:lstStyle/>
        <a:p>
          <a:endParaRPr lang="en-US" sz="2000"/>
        </a:p>
      </dgm:t>
    </dgm:pt>
    <dgm:pt modelId="{79BDA18D-860B-4107-B615-474AAF300D86}" type="sibTrans" cxnId="{30E45201-C25A-4EF0-B935-1FCC322D7587}">
      <dgm:prSet/>
      <dgm:spPr/>
      <dgm:t>
        <a:bodyPr/>
        <a:lstStyle/>
        <a:p>
          <a:endParaRPr lang="en-US" sz="2000"/>
        </a:p>
      </dgm:t>
    </dgm:pt>
    <dgm:pt modelId="{3496A772-E9ED-435E-9854-9D1D45FD98D9}">
      <dgm:prSet phldrT="[Text]" custT="1"/>
      <dgm:spPr/>
      <dgm:t>
        <a:bodyPr/>
        <a:lstStyle/>
        <a:p>
          <a:r>
            <a:rPr lang="en-US" sz="1800" dirty="0" smtClean="0">
              <a:latin typeface="Consolas" panose="020B0609020204030204" pitchFamily="49" charset="0"/>
            </a:rPr>
            <a:t>Occurs when </a:t>
          </a:r>
          <a:r>
            <a:rPr lang="en-US" sz="1800" b="1" dirty="0" smtClean="0">
              <a:latin typeface="Consolas" panose="020B0609020204030204" pitchFamily="49" charset="0"/>
            </a:rPr>
            <a:t>incompatible role demands develop within a single status. </a:t>
          </a:r>
          <a:r>
            <a:rPr lang="en-US" sz="1800" b="0" dirty="0" smtClean="0">
              <a:latin typeface="Consolas" panose="020B0609020204030204" pitchFamily="49" charset="0"/>
            </a:rPr>
            <a:t>R</a:t>
          </a:r>
          <a:r>
            <a:rPr lang="en-US" sz="1800" dirty="0" smtClean="0">
              <a:latin typeface="Consolas" panose="020B0609020204030204" pitchFamily="49" charset="0"/>
            </a:rPr>
            <a:t>ole strain occurs when a person has difficulty meeting the responsibilities of a particular role in his or her life.</a:t>
          </a:r>
          <a:endParaRPr lang="en-US" sz="1800" dirty="0"/>
        </a:p>
      </dgm:t>
    </dgm:pt>
    <dgm:pt modelId="{925EEF70-87E0-4950-A393-AE4C526301EF}" type="parTrans" cxnId="{62AC1D31-2A87-47B1-ABC7-935E4FDA9BD4}">
      <dgm:prSet/>
      <dgm:spPr/>
      <dgm:t>
        <a:bodyPr/>
        <a:lstStyle/>
        <a:p>
          <a:endParaRPr lang="en-US" sz="2000"/>
        </a:p>
      </dgm:t>
    </dgm:pt>
    <dgm:pt modelId="{57167F1D-FF99-49F2-8B0B-3951B8936B55}" type="sibTrans" cxnId="{62AC1D31-2A87-47B1-ABC7-935E4FDA9BD4}">
      <dgm:prSet/>
      <dgm:spPr/>
      <dgm:t>
        <a:bodyPr/>
        <a:lstStyle/>
        <a:p>
          <a:endParaRPr lang="en-US" sz="2000"/>
        </a:p>
      </dgm:t>
    </dgm:pt>
    <dgm:pt modelId="{0965D7D9-3C98-4ABF-A7F9-82C23AEC5BE7}" type="pres">
      <dgm:prSet presAssocID="{E4F399AE-245B-411D-894D-4D85CC2A6FA7}" presName="linear" presStyleCnt="0">
        <dgm:presLayoutVars>
          <dgm:dir/>
          <dgm:animLvl val="lvl"/>
          <dgm:resizeHandles val="exact"/>
        </dgm:presLayoutVars>
      </dgm:prSet>
      <dgm:spPr/>
      <dgm:t>
        <a:bodyPr/>
        <a:lstStyle/>
        <a:p>
          <a:endParaRPr lang="en-US"/>
        </a:p>
      </dgm:t>
    </dgm:pt>
    <dgm:pt modelId="{E415D2A3-E254-4796-B7DC-98A6D451E4C5}" type="pres">
      <dgm:prSet presAssocID="{C13CD109-617D-4E03-9F75-D040CA3D6DB2}" presName="parentLin" presStyleCnt="0"/>
      <dgm:spPr/>
    </dgm:pt>
    <dgm:pt modelId="{BD245365-04B6-4514-AB4D-D0690808E9DF}" type="pres">
      <dgm:prSet presAssocID="{C13CD109-617D-4E03-9F75-D040CA3D6DB2}" presName="parentLeftMargin" presStyleLbl="node1" presStyleIdx="0" presStyleCnt="1"/>
      <dgm:spPr/>
      <dgm:t>
        <a:bodyPr/>
        <a:lstStyle/>
        <a:p>
          <a:endParaRPr lang="en-US"/>
        </a:p>
      </dgm:t>
    </dgm:pt>
    <dgm:pt modelId="{821DCF8A-5012-4488-99FC-908EBCE468A3}" type="pres">
      <dgm:prSet presAssocID="{C13CD109-617D-4E03-9F75-D040CA3D6DB2}" presName="parentText" presStyleLbl="node1" presStyleIdx="0" presStyleCnt="1" custScaleY="63790">
        <dgm:presLayoutVars>
          <dgm:chMax val="0"/>
          <dgm:bulletEnabled val="1"/>
        </dgm:presLayoutVars>
      </dgm:prSet>
      <dgm:spPr/>
      <dgm:t>
        <a:bodyPr/>
        <a:lstStyle/>
        <a:p>
          <a:endParaRPr lang="en-US"/>
        </a:p>
      </dgm:t>
    </dgm:pt>
    <dgm:pt modelId="{F99363E1-C0F3-4C8D-92EB-80D5D6A5767B}" type="pres">
      <dgm:prSet presAssocID="{C13CD109-617D-4E03-9F75-D040CA3D6DB2}" presName="negativeSpace" presStyleCnt="0"/>
      <dgm:spPr/>
    </dgm:pt>
    <dgm:pt modelId="{E3F02B1C-4731-4483-831F-13DEB414EE9D}" type="pres">
      <dgm:prSet presAssocID="{C13CD109-617D-4E03-9F75-D040CA3D6DB2}" presName="childText" presStyleLbl="conFgAcc1" presStyleIdx="0" presStyleCnt="1">
        <dgm:presLayoutVars>
          <dgm:bulletEnabled val="1"/>
        </dgm:presLayoutVars>
      </dgm:prSet>
      <dgm:spPr/>
      <dgm:t>
        <a:bodyPr/>
        <a:lstStyle/>
        <a:p>
          <a:endParaRPr lang="en-US"/>
        </a:p>
      </dgm:t>
    </dgm:pt>
  </dgm:ptLst>
  <dgm:cxnLst>
    <dgm:cxn modelId="{30E45201-C25A-4EF0-B935-1FCC322D7587}" srcId="{E4F399AE-245B-411D-894D-4D85CC2A6FA7}" destId="{C13CD109-617D-4E03-9F75-D040CA3D6DB2}" srcOrd="0" destOrd="0" parTransId="{4B19737C-4707-429E-9E56-A401FDD87356}" sibTransId="{79BDA18D-860B-4107-B615-474AAF300D86}"/>
    <dgm:cxn modelId="{3D7A27E8-8933-4AD7-881E-B8E5CD48C7E8}" type="presOf" srcId="{C13CD109-617D-4E03-9F75-D040CA3D6DB2}" destId="{821DCF8A-5012-4488-99FC-908EBCE468A3}" srcOrd="1" destOrd="0" presId="urn:microsoft.com/office/officeart/2005/8/layout/list1"/>
    <dgm:cxn modelId="{8E74CC01-57D2-45A3-9097-7E5634103602}" type="presOf" srcId="{3496A772-E9ED-435E-9854-9D1D45FD98D9}" destId="{E3F02B1C-4731-4483-831F-13DEB414EE9D}" srcOrd="0" destOrd="0" presId="urn:microsoft.com/office/officeart/2005/8/layout/list1"/>
    <dgm:cxn modelId="{7BFDB666-FDE7-4150-99AE-4139AD0F372E}" type="presOf" srcId="{C13CD109-617D-4E03-9F75-D040CA3D6DB2}" destId="{BD245365-04B6-4514-AB4D-D0690808E9DF}" srcOrd="0" destOrd="0" presId="urn:microsoft.com/office/officeart/2005/8/layout/list1"/>
    <dgm:cxn modelId="{F363CB9E-282A-4FE3-AC38-158178110A52}" type="presOf" srcId="{E4F399AE-245B-411D-894D-4D85CC2A6FA7}" destId="{0965D7D9-3C98-4ABF-A7F9-82C23AEC5BE7}" srcOrd="0" destOrd="0" presId="urn:microsoft.com/office/officeart/2005/8/layout/list1"/>
    <dgm:cxn modelId="{62AC1D31-2A87-47B1-ABC7-935E4FDA9BD4}" srcId="{C13CD109-617D-4E03-9F75-D040CA3D6DB2}" destId="{3496A772-E9ED-435E-9854-9D1D45FD98D9}" srcOrd="0" destOrd="0" parTransId="{925EEF70-87E0-4950-A393-AE4C526301EF}" sibTransId="{57167F1D-FF99-49F2-8B0B-3951B8936B55}"/>
    <dgm:cxn modelId="{69BA8833-CA15-4B0D-B6C3-617650FCA315}" type="presParOf" srcId="{0965D7D9-3C98-4ABF-A7F9-82C23AEC5BE7}" destId="{E415D2A3-E254-4796-B7DC-98A6D451E4C5}" srcOrd="0" destOrd="0" presId="urn:microsoft.com/office/officeart/2005/8/layout/list1"/>
    <dgm:cxn modelId="{7C165A22-3996-4683-B4F2-4E495F594939}" type="presParOf" srcId="{E415D2A3-E254-4796-B7DC-98A6D451E4C5}" destId="{BD245365-04B6-4514-AB4D-D0690808E9DF}" srcOrd="0" destOrd="0" presId="urn:microsoft.com/office/officeart/2005/8/layout/list1"/>
    <dgm:cxn modelId="{A4003751-2126-4240-8751-BE557772AB8B}" type="presParOf" srcId="{E415D2A3-E254-4796-B7DC-98A6D451E4C5}" destId="{821DCF8A-5012-4488-99FC-908EBCE468A3}" srcOrd="1" destOrd="0" presId="urn:microsoft.com/office/officeart/2005/8/layout/list1"/>
    <dgm:cxn modelId="{AA3C229C-0137-449E-8987-67CD6BF8314B}" type="presParOf" srcId="{0965D7D9-3C98-4ABF-A7F9-82C23AEC5BE7}" destId="{F99363E1-C0F3-4C8D-92EB-80D5D6A5767B}" srcOrd="1" destOrd="0" presId="urn:microsoft.com/office/officeart/2005/8/layout/list1"/>
    <dgm:cxn modelId="{5EEA55EF-D186-4A10-AE75-E7608DCB21E6}" type="presParOf" srcId="{0965D7D9-3C98-4ABF-A7F9-82C23AEC5BE7}" destId="{E3F02B1C-4731-4483-831F-13DEB414EE9D}"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F407B87-E43C-4195-AE32-E9B2D54427DC}"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D767D571-6900-411C-9D94-4ED5D4FF7036}">
      <dgm:prSet phldrT="[Text]" custT="1"/>
      <dgm:spPr/>
      <dgm:t>
        <a:bodyPr/>
        <a:lstStyle/>
        <a:p>
          <a:r>
            <a:rPr lang="en-US" sz="2000" dirty="0" smtClean="0">
              <a:latin typeface="Consolas" panose="020B0609020204030204" pitchFamily="49" charset="0"/>
            </a:rPr>
            <a:t>A place where group of people who come together for </a:t>
          </a:r>
          <a:r>
            <a:rPr lang="en-US" sz="2000" b="1" dirty="0" smtClean="0">
              <a:latin typeface="Consolas" panose="020B0609020204030204" pitchFamily="49" charset="0"/>
            </a:rPr>
            <a:t>common purpose. </a:t>
          </a:r>
          <a:endParaRPr lang="en-US" sz="2000" b="1" dirty="0">
            <a:latin typeface="Consolas" panose="020B0609020204030204" pitchFamily="49" charset="0"/>
          </a:endParaRPr>
        </a:p>
      </dgm:t>
    </dgm:pt>
    <dgm:pt modelId="{E429625D-E2AB-405F-AF53-3C8DA484F5ED}" type="parTrans" cxnId="{E2B847E6-9FB8-4DA3-8C31-83D1A61DA85D}">
      <dgm:prSet/>
      <dgm:spPr/>
      <dgm:t>
        <a:bodyPr/>
        <a:lstStyle/>
        <a:p>
          <a:endParaRPr lang="en-US" sz="2000">
            <a:latin typeface="Consolas" panose="020B0609020204030204" pitchFamily="49" charset="0"/>
          </a:endParaRPr>
        </a:p>
      </dgm:t>
    </dgm:pt>
    <dgm:pt modelId="{B9B88BE9-6246-4E8F-BBC5-E7F3441B543E}" type="sibTrans" cxnId="{E2B847E6-9FB8-4DA3-8C31-83D1A61DA85D}">
      <dgm:prSet/>
      <dgm:spPr/>
      <dgm:t>
        <a:bodyPr/>
        <a:lstStyle/>
        <a:p>
          <a:endParaRPr lang="en-US" sz="2000">
            <a:latin typeface="Consolas" panose="020B0609020204030204" pitchFamily="49" charset="0"/>
          </a:endParaRPr>
        </a:p>
      </dgm:t>
    </dgm:pt>
    <dgm:pt modelId="{77EA490D-299A-4CD7-88A5-83606F7BC4A6}">
      <dgm:prSet custT="1"/>
      <dgm:spPr/>
      <dgm:t>
        <a:bodyPr/>
        <a:lstStyle/>
        <a:p>
          <a:r>
            <a:rPr lang="en-US" sz="2000" dirty="0" smtClean="0">
              <a:latin typeface="Consolas" panose="020B0609020204030204" pitchFamily="49" charset="0"/>
            </a:rPr>
            <a:t>The </a:t>
          </a:r>
          <a:r>
            <a:rPr lang="en-US" sz="2000" b="1" dirty="0" smtClean="0">
              <a:latin typeface="Consolas" panose="020B0609020204030204" pitchFamily="49" charset="0"/>
            </a:rPr>
            <a:t>organized, usual, or standard ways</a:t>
          </a:r>
          <a:r>
            <a:rPr lang="en-US" sz="2000" dirty="0" smtClean="0">
              <a:latin typeface="Consolas" panose="020B0609020204030204" pitchFamily="49" charset="0"/>
            </a:rPr>
            <a:t> by which society meets its basic needs. </a:t>
          </a:r>
        </a:p>
      </dgm:t>
    </dgm:pt>
    <dgm:pt modelId="{3C9EBB90-A9BF-4312-A068-85C5E9FC027A}" type="parTrans" cxnId="{F56B447C-82AA-40F9-9372-89F9FDFCE78F}">
      <dgm:prSet/>
      <dgm:spPr/>
      <dgm:t>
        <a:bodyPr/>
        <a:lstStyle/>
        <a:p>
          <a:endParaRPr lang="en-US" sz="2000">
            <a:latin typeface="Consolas" panose="020B0609020204030204" pitchFamily="49" charset="0"/>
          </a:endParaRPr>
        </a:p>
      </dgm:t>
    </dgm:pt>
    <dgm:pt modelId="{4D1C95B3-E3BA-4CC8-BCE8-237D4BEB898F}" type="sibTrans" cxnId="{F56B447C-82AA-40F9-9372-89F9FDFCE78F}">
      <dgm:prSet/>
      <dgm:spPr/>
      <dgm:t>
        <a:bodyPr/>
        <a:lstStyle/>
        <a:p>
          <a:endParaRPr lang="en-US" sz="2000">
            <a:latin typeface="Consolas" panose="020B0609020204030204" pitchFamily="49" charset="0"/>
          </a:endParaRPr>
        </a:p>
      </dgm:t>
    </dgm:pt>
    <dgm:pt modelId="{B08E65BD-44F0-43F1-A2FF-FC362530EEEF}">
      <dgm:prSet custT="1"/>
      <dgm:spPr/>
      <dgm:t>
        <a:bodyPr/>
        <a:lstStyle/>
        <a:p>
          <a:r>
            <a:rPr lang="en-US" sz="2000" dirty="0" smtClean="0">
              <a:latin typeface="Consolas" panose="020B0609020204030204" pitchFamily="49" charset="0"/>
            </a:rPr>
            <a:t>Social institution </a:t>
          </a:r>
          <a:r>
            <a:rPr lang="en-US" sz="2000" b="1" dirty="0" smtClean="0">
              <a:latin typeface="Consolas" panose="020B0609020204030204" pitchFamily="49" charset="0"/>
            </a:rPr>
            <a:t>operates</a:t>
          </a:r>
          <a:r>
            <a:rPr lang="en-US" sz="2000" dirty="0" smtClean="0">
              <a:latin typeface="Consolas" panose="020B0609020204030204" pitchFamily="49" charset="0"/>
            </a:rPr>
            <a:t>, </a:t>
          </a:r>
          <a:r>
            <a:rPr lang="en-US" sz="2000" b="1" dirty="0" smtClean="0">
              <a:latin typeface="Consolas" panose="020B0609020204030204" pitchFamily="49" charset="0"/>
            </a:rPr>
            <a:t>maintains</a:t>
          </a:r>
          <a:r>
            <a:rPr lang="en-US" sz="2000" dirty="0" smtClean="0">
              <a:latin typeface="Consolas" panose="020B0609020204030204" pitchFamily="49" charset="0"/>
            </a:rPr>
            <a:t> and </a:t>
          </a:r>
          <a:r>
            <a:rPr lang="en-US" sz="2000" b="1" dirty="0" smtClean="0">
              <a:latin typeface="Consolas" panose="020B0609020204030204" pitchFamily="49" charset="0"/>
            </a:rPr>
            <a:t>regulates</a:t>
          </a:r>
          <a:r>
            <a:rPr lang="en-US" sz="2000" dirty="0" smtClean="0">
              <a:latin typeface="Consolas" panose="020B0609020204030204" pitchFamily="49" charset="0"/>
            </a:rPr>
            <a:t> the society.</a:t>
          </a:r>
        </a:p>
      </dgm:t>
    </dgm:pt>
    <dgm:pt modelId="{FDD186D2-A4CF-4BE3-9B26-6387EF435127}" type="parTrans" cxnId="{D7C6D4E5-E5D4-4CB4-AE3D-532C5EC952BF}">
      <dgm:prSet/>
      <dgm:spPr/>
      <dgm:t>
        <a:bodyPr/>
        <a:lstStyle/>
        <a:p>
          <a:endParaRPr lang="en-US" sz="2000">
            <a:latin typeface="Consolas" panose="020B0609020204030204" pitchFamily="49" charset="0"/>
          </a:endParaRPr>
        </a:p>
      </dgm:t>
    </dgm:pt>
    <dgm:pt modelId="{4E3454A5-D575-4E91-A7B0-F3BC09946B7F}" type="sibTrans" cxnId="{D7C6D4E5-E5D4-4CB4-AE3D-532C5EC952BF}">
      <dgm:prSet/>
      <dgm:spPr/>
      <dgm:t>
        <a:bodyPr/>
        <a:lstStyle/>
        <a:p>
          <a:endParaRPr lang="en-US" sz="2000">
            <a:latin typeface="Consolas" panose="020B0609020204030204" pitchFamily="49" charset="0"/>
          </a:endParaRPr>
        </a:p>
      </dgm:t>
    </dgm:pt>
    <dgm:pt modelId="{9693944C-10CF-4F6A-A128-FBE58DD71009}">
      <dgm:prSet custT="1"/>
      <dgm:spPr/>
      <dgm:t>
        <a:bodyPr/>
        <a:lstStyle/>
        <a:p>
          <a:r>
            <a:rPr lang="en-US" sz="2000" dirty="0" smtClean="0">
              <a:latin typeface="Consolas" panose="020B0609020204030204" pitchFamily="49" charset="0"/>
            </a:rPr>
            <a:t>It is necessary for the survival of society and has its </a:t>
          </a:r>
          <a:r>
            <a:rPr lang="en-US" sz="2000" b="1" dirty="0" smtClean="0">
              <a:latin typeface="Consolas" panose="020B0609020204030204" pitchFamily="49" charset="0"/>
            </a:rPr>
            <a:t>rules and roles </a:t>
          </a:r>
          <a:r>
            <a:rPr lang="en-US" sz="2000" dirty="0" smtClean="0">
              <a:latin typeface="Consolas" panose="020B0609020204030204" pitchFamily="49" charset="0"/>
            </a:rPr>
            <a:t>(Example: education system/ school institution)</a:t>
          </a:r>
        </a:p>
      </dgm:t>
    </dgm:pt>
    <dgm:pt modelId="{C08B1663-9BD5-4E2C-88B1-8F97895930BE}" type="parTrans" cxnId="{14C40C3D-9C39-4C6A-818F-7A59FB6429E5}">
      <dgm:prSet/>
      <dgm:spPr/>
      <dgm:t>
        <a:bodyPr/>
        <a:lstStyle/>
        <a:p>
          <a:endParaRPr lang="en-US" sz="2000">
            <a:latin typeface="Consolas" panose="020B0609020204030204" pitchFamily="49" charset="0"/>
          </a:endParaRPr>
        </a:p>
      </dgm:t>
    </dgm:pt>
    <dgm:pt modelId="{6DA86F62-9F27-4143-9A01-B5645BAAE238}" type="sibTrans" cxnId="{14C40C3D-9C39-4C6A-818F-7A59FB6429E5}">
      <dgm:prSet/>
      <dgm:spPr/>
      <dgm:t>
        <a:bodyPr/>
        <a:lstStyle/>
        <a:p>
          <a:endParaRPr lang="en-US" sz="2000">
            <a:latin typeface="Consolas" panose="020B0609020204030204" pitchFamily="49" charset="0"/>
          </a:endParaRPr>
        </a:p>
      </dgm:t>
    </dgm:pt>
    <dgm:pt modelId="{5E735BA5-62F0-4F83-9BDF-2688976BA9F0}">
      <dgm:prSet custT="1"/>
      <dgm:spPr/>
      <dgm:t>
        <a:bodyPr/>
        <a:lstStyle/>
        <a:p>
          <a:r>
            <a:rPr lang="en-US" sz="2000" dirty="0" smtClean="0">
              <a:latin typeface="Consolas" panose="020B0609020204030204" pitchFamily="49" charset="0"/>
            </a:rPr>
            <a:t>Exists in every society.</a:t>
          </a:r>
          <a:endParaRPr lang="en-US" sz="2000" dirty="0">
            <a:latin typeface="Consolas" panose="020B0609020204030204" pitchFamily="49" charset="0"/>
          </a:endParaRPr>
        </a:p>
      </dgm:t>
    </dgm:pt>
    <dgm:pt modelId="{BC5FB07A-2987-43F6-B7E9-0E7D00351BD3}" type="parTrans" cxnId="{78B51C97-E200-425A-B7A5-670B4750F618}">
      <dgm:prSet/>
      <dgm:spPr/>
      <dgm:t>
        <a:bodyPr/>
        <a:lstStyle/>
        <a:p>
          <a:endParaRPr lang="en-US" sz="2000">
            <a:latin typeface="Consolas" panose="020B0609020204030204" pitchFamily="49" charset="0"/>
          </a:endParaRPr>
        </a:p>
      </dgm:t>
    </dgm:pt>
    <dgm:pt modelId="{6F6C676E-AFDB-477F-AF68-73693E735675}" type="sibTrans" cxnId="{78B51C97-E200-425A-B7A5-670B4750F618}">
      <dgm:prSet/>
      <dgm:spPr/>
      <dgm:t>
        <a:bodyPr/>
        <a:lstStyle/>
        <a:p>
          <a:endParaRPr lang="en-US" sz="2000">
            <a:latin typeface="Consolas" panose="020B0609020204030204" pitchFamily="49" charset="0"/>
          </a:endParaRPr>
        </a:p>
      </dgm:t>
    </dgm:pt>
    <dgm:pt modelId="{58E4DF4A-6CC5-4605-816C-618D9A10168B}" type="pres">
      <dgm:prSet presAssocID="{7F407B87-E43C-4195-AE32-E9B2D54427DC}" presName="vert0" presStyleCnt="0">
        <dgm:presLayoutVars>
          <dgm:dir/>
          <dgm:animOne val="branch"/>
          <dgm:animLvl val="lvl"/>
        </dgm:presLayoutVars>
      </dgm:prSet>
      <dgm:spPr/>
      <dgm:t>
        <a:bodyPr/>
        <a:lstStyle/>
        <a:p>
          <a:endParaRPr lang="en-US"/>
        </a:p>
      </dgm:t>
    </dgm:pt>
    <dgm:pt modelId="{CA074250-6BA7-498C-B955-1E6D04BA725B}" type="pres">
      <dgm:prSet presAssocID="{D767D571-6900-411C-9D94-4ED5D4FF7036}" presName="thickLine" presStyleLbl="alignNode1" presStyleIdx="0" presStyleCnt="5"/>
      <dgm:spPr/>
      <dgm:t>
        <a:bodyPr/>
        <a:lstStyle/>
        <a:p>
          <a:endParaRPr lang="en-US"/>
        </a:p>
      </dgm:t>
    </dgm:pt>
    <dgm:pt modelId="{ACF2007C-011D-45A4-9454-17B6224BDCD4}" type="pres">
      <dgm:prSet presAssocID="{D767D571-6900-411C-9D94-4ED5D4FF7036}" presName="horz1" presStyleCnt="0"/>
      <dgm:spPr/>
      <dgm:t>
        <a:bodyPr/>
        <a:lstStyle/>
        <a:p>
          <a:endParaRPr lang="en-US"/>
        </a:p>
      </dgm:t>
    </dgm:pt>
    <dgm:pt modelId="{1145CC2D-D179-4930-ACC6-1AC0FE9BE6EE}" type="pres">
      <dgm:prSet presAssocID="{D767D571-6900-411C-9D94-4ED5D4FF7036}" presName="tx1" presStyleLbl="revTx" presStyleIdx="0" presStyleCnt="5"/>
      <dgm:spPr/>
      <dgm:t>
        <a:bodyPr/>
        <a:lstStyle/>
        <a:p>
          <a:endParaRPr lang="en-US"/>
        </a:p>
      </dgm:t>
    </dgm:pt>
    <dgm:pt modelId="{93DE69D3-5D91-444B-A3BD-AEFCFB28B5A3}" type="pres">
      <dgm:prSet presAssocID="{D767D571-6900-411C-9D94-4ED5D4FF7036}" presName="vert1" presStyleCnt="0"/>
      <dgm:spPr/>
      <dgm:t>
        <a:bodyPr/>
        <a:lstStyle/>
        <a:p>
          <a:endParaRPr lang="en-US"/>
        </a:p>
      </dgm:t>
    </dgm:pt>
    <dgm:pt modelId="{C2F7D3DD-620F-4A1C-A536-EF97C754502F}" type="pres">
      <dgm:prSet presAssocID="{77EA490D-299A-4CD7-88A5-83606F7BC4A6}" presName="thickLine" presStyleLbl="alignNode1" presStyleIdx="1" presStyleCnt="5"/>
      <dgm:spPr/>
      <dgm:t>
        <a:bodyPr/>
        <a:lstStyle/>
        <a:p>
          <a:endParaRPr lang="en-US"/>
        </a:p>
      </dgm:t>
    </dgm:pt>
    <dgm:pt modelId="{8EAA750E-1DA3-40BE-BE6E-434E7F999B70}" type="pres">
      <dgm:prSet presAssocID="{77EA490D-299A-4CD7-88A5-83606F7BC4A6}" presName="horz1" presStyleCnt="0"/>
      <dgm:spPr/>
      <dgm:t>
        <a:bodyPr/>
        <a:lstStyle/>
        <a:p>
          <a:endParaRPr lang="en-US"/>
        </a:p>
      </dgm:t>
    </dgm:pt>
    <dgm:pt modelId="{C6C345E5-B773-41B1-94F1-B0E6977A0A92}" type="pres">
      <dgm:prSet presAssocID="{77EA490D-299A-4CD7-88A5-83606F7BC4A6}" presName="tx1" presStyleLbl="revTx" presStyleIdx="1" presStyleCnt="5" custScaleY="143168"/>
      <dgm:spPr/>
      <dgm:t>
        <a:bodyPr/>
        <a:lstStyle/>
        <a:p>
          <a:endParaRPr lang="en-US"/>
        </a:p>
      </dgm:t>
    </dgm:pt>
    <dgm:pt modelId="{043527A3-5166-4933-B689-21BCA0125DC0}" type="pres">
      <dgm:prSet presAssocID="{77EA490D-299A-4CD7-88A5-83606F7BC4A6}" presName="vert1" presStyleCnt="0"/>
      <dgm:spPr/>
      <dgm:t>
        <a:bodyPr/>
        <a:lstStyle/>
        <a:p>
          <a:endParaRPr lang="en-US"/>
        </a:p>
      </dgm:t>
    </dgm:pt>
    <dgm:pt modelId="{F53054A0-BDE7-444E-9F1C-A90AC81A4DF8}" type="pres">
      <dgm:prSet presAssocID="{B08E65BD-44F0-43F1-A2FF-FC362530EEEF}" presName="thickLine" presStyleLbl="alignNode1" presStyleIdx="2" presStyleCnt="5"/>
      <dgm:spPr/>
      <dgm:t>
        <a:bodyPr/>
        <a:lstStyle/>
        <a:p>
          <a:endParaRPr lang="en-US"/>
        </a:p>
      </dgm:t>
    </dgm:pt>
    <dgm:pt modelId="{41D441E6-0423-4D7E-87EE-8052F626DDB3}" type="pres">
      <dgm:prSet presAssocID="{B08E65BD-44F0-43F1-A2FF-FC362530EEEF}" presName="horz1" presStyleCnt="0"/>
      <dgm:spPr/>
      <dgm:t>
        <a:bodyPr/>
        <a:lstStyle/>
        <a:p>
          <a:endParaRPr lang="en-US"/>
        </a:p>
      </dgm:t>
    </dgm:pt>
    <dgm:pt modelId="{59AE8B6A-9209-43FD-A7AB-A5E22BA29C5B}" type="pres">
      <dgm:prSet presAssocID="{B08E65BD-44F0-43F1-A2FF-FC362530EEEF}" presName="tx1" presStyleLbl="revTx" presStyleIdx="2" presStyleCnt="5"/>
      <dgm:spPr/>
      <dgm:t>
        <a:bodyPr/>
        <a:lstStyle/>
        <a:p>
          <a:endParaRPr lang="en-US"/>
        </a:p>
      </dgm:t>
    </dgm:pt>
    <dgm:pt modelId="{5B86E910-C693-4BC9-BF96-987C87A7BF44}" type="pres">
      <dgm:prSet presAssocID="{B08E65BD-44F0-43F1-A2FF-FC362530EEEF}" presName="vert1" presStyleCnt="0"/>
      <dgm:spPr/>
      <dgm:t>
        <a:bodyPr/>
        <a:lstStyle/>
        <a:p>
          <a:endParaRPr lang="en-US"/>
        </a:p>
      </dgm:t>
    </dgm:pt>
    <dgm:pt modelId="{F9DC2B02-BD30-466D-B450-966E8D85ECE7}" type="pres">
      <dgm:prSet presAssocID="{9693944C-10CF-4F6A-A128-FBE58DD71009}" presName="thickLine" presStyleLbl="alignNode1" presStyleIdx="3" presStyleCnt="5"/>
      <dgm:spPr/>
      <dgm:t>
        <a:bodyPr/>
        <a:lstStyle/>
        <a:p>
          <a:endParaRPr lang="en-US"/>
        </a:p>
      </dgm:t>
    </dgm:pt>
    <dgm:pt modelId="{6B850B77-442A-413D-A7A7-C02F92A2CC6E}" type="pres">
      <dgm:prSet presAssocID="{9693944C-10CF-4F6A-A128-FBE58DD71009}" presName="horz1" presStyleCnt="0"/>
      <dgm:spPr/>
      <dgm:t>
        <a:bodyPr/>
        <a:lstStyle/>
        <a:p>
          <a:endParaRPr lang="en-US"/>
        </a:p>
      </dgm:t>
    </dgm:pt>
    <dgm:pt modelId="{C85304BA-07E2-4502-B107-6FCA6FA2B024}" type="pres">
      <dgm:prSet presAssocID="{9693944C-10CF-4F6A-A128-FBE58DD71009}" presName="tx1" presStyleLbl="revTx" presStyleIdx="3" presStyleCnt="5"/>
      <dgm:spPr/>
      <dgm:t>
        <a:bodyPr/>
        <a:lstStyle/>
        <a:p>
          <a:endParaRPr lang="en-US"/>
        </a:p>
      </dgm:t>
    </dgm:pt>
    <dgm:pt modelId="{DC99751C-CDB6-4D03-8CD8-115E60DFF0F8}" type="pres">
      <dgm:prSet presAssocID="{9693944C-10CF-4F6A-A128-FBE58DD71009}" presName="vert1" presStyleCnt="0"/>
      <dgm:spPr/>
      <dgm:t>
        <a:bodyPr/>
        <a:lstStyle/>
        <a:p>
          <a:endParaRPr lang="en-US"/>
        </a:p>
      </dgm:t>
    </dgm:pt>
    <dgm:pt modelId="{25BF29C9-1D15-4432-851A-18ADB0F825FD}" type="pres">
      <dgm:prSet presAssocID="{5E735BA5-62F0-4F83-9BDF-2688976BA9F0}" presName="thickLine" presStyleLbl="alignNode1" presStyleIdx="4" presStyleCnt="5"/>
      <dgm:spPr/>
      <dgm:t>
        <a:bodyPr/>
        <a:lstStyle/>
        <a:p>
          <a:endParaRPr lang="en-US"/>
        </a:p>
      </dgm:t>
    </dgm:pt>
    <dgm:pt modelId="{F549B22C-03B3-4D1E-895B-894756528CC1}" type="pres">
      <dgm:prSet presAssocID="{5E735BA5-62F0-4F83-9BDF-2688976BA9F0}" presName="horz1" presStyleCnt="0"/>
      <dgm:spPr/>
      <dgm:t>
        <a:bodyPr/>
        <a:lstStyle/>
        <a:p>
          <a:endParaRPr lang="en-US"/>
        </a:p>
      </dgm:t>
    </dgm:pt>
    <dgm:pt modelId="{D80A7061-5651-4533-9371-A7E6BC05B27C}" type="pres">
      <dgm:prSet presAssocID="{5E735BA5-62F0-4F83-9BDF-2688976BA9F0}" presName="tx1" presStyleLbl="revTx" presStyleIdx="4" presStyleCnt="5"/>
      <dgm:spPr/>
      <dgm:t>
        <a:bodyPr/>
        <a:lstStyle/>
        <a:p>
          <a:endParaRPr lang="en-US"/>
        </a:p>
      </dgm:t>
    </dgm:pt>
    <dgm:pt modelId="{922F0548-2475-4A72-9553-066B40E70F41}" type="pres">
      <dgm:prSet presAssocID="{5E735BA5-62F0-4F83-9BDF-2688976BA9F0}" presName="vert1" presStyleCnt="0"/>
      <dgm:spPr/>
      <dgm:t>
        <a:bodyPr/>
        <a:lstStyle/>
        <a:p>
          <a:endParaRPr lang="en-US"/>
        </a:p>
      </dgm:t>
    </dgm:pt>
  </dgm:ptLst>
  <dgm:cxnLst>
    <dgm:cxn modelId="{AE132814-310F-4CD1-B7DA-55814CD9D750}" type="presOf" srcId="{B08E65BD-44F0-43F1-A2FF-FC362530EEEF}" destId="{59AE8B6A-9209-43FD-A7AB-A5E22BA29C5B}" srcOrd="0" destOrd="0" presId="urn:microsoft.com/office/officeart/2008/layout/LinedList"/>
    <dgm:cxn modelId="{F56B447C-82AA-40F9-9372-89F9FDFCE78F}" srcId="{7F407B87-E43C-4195-AE32-E9B2D54427DC}" destId="{77EA490D-299A-4CD7-88A5-83606F7BC4A6}" srcOrd="1" destOrd="0" parTransId="{3C9EBB90-A9BF-4312-A068-85C5E9FC027A}" sibTransId="{4D1C95B3-E3BA-4CC8-BCE8-237D4BEB898F}"/>
    <dgm:cxn modelId="{E2B847E6-9FB8-4DA3-8C31-83D1A61DA85D}" srcId="{7F407B87-E43C-4195-AE32-E9B2D54427DC}" destId="{D767D571-6900-411C-9D94-4ED5D4FF7036}" srcOrd="0" destOrd="0" parTransId="{E429625D-E2AB-405F-AF53-3C8DA484F5ED}" sibTransId="{B9B88BE9-6246-4E8F-BBC5-E7F3441B543E}"/>
    <dgm:cxn modelId="{64EF8E04-15C8-455C-A663-D53EFE422A4D}" type="presOf" srcId="{77EA490D-299A-4CD7-88A5-83606F7BC4A6}" destId="{C6C345E5-B773-41B1-94F1-B0E6977A0A92}" srcOrd="0" destOrd="0" presId="urn:microsoft.com/office/officeart/2008/layout/LinedList"/>
    <dgm:cxn modelId="{14C40C3D-9C39-4C6A-818F-7A59FB6429E5}" srcId="{7F407B87-E43C-4195-AE32-E9B2D54427DC}" destId="{9693944C-10CF-4F6A-A128-FBE58DD71009}" srcOrd="3" destOrd="0" parTransId="{C08B1663-9BD5-4E2C-88B1-8F97895930BE}" sibTransId="{6DA86F62-9F27-4143-9A01-B5645BAAE238}"/>
    <dgm:cxn modelId="{167ACD23-40ED-4F3E-A1AC-C184C8A05D83}" type="presOf" srcId="{7F407B87-E43C-4195-AE32-E9B2D54427DC}" destId="{58E4DF4A-6CC5-4605-816C-618D9A10168B}" srcOrd="0" destOrd="0" presId="urn:microsoft.com/office/officeart/2008/layout/LinedList"/>
    <dgm:cxn modelId="{E298B0CD-EE78-4085-AA99-2B6DF20D71B1}" type="presOf" srcId="{5E735BA5-62F0-4F83-9BDF-2688976BA9F0}" destId="{D80A7061-5651-4533-9371-A7E6BC05B27C}" srcOrd="0" destOrd="0" presId="urn:microsoft.com/office/officeart/2008/layout/LinedList"/>
    <dgm:cxn modelId="{78B51C97-E200-425A-B7A5-670B4750F618}" srcId="{7F407B87-E43C-4195-AE32-E9B2D54427DC}" destId="{5E735BA5-62F0-4F83-9BDF-2688976BA9F0}" srcOrd="4" destOrd="0" parTransId="{BC5FB07A-2987-43F6-B7E9-0E7D00351BD3}" sibTransId="{6F6C676E-AFDB-477F-AF68-73693E735675}"/>
    <dgm:cxn modelId="{314C681E-FA8B-4943-A3ED-990B5BB361EA}" type="presOf" srcId="{D767D571-6900-411C-9D94-4ED5D4FF7036}" destId="{1145CC2D-D179-4930-ACC6-1AC0FE9BE6EE}" srcOrd="0" destOrd="0" presId="urn:microsoft.com/office/officeart/2008/layout/LinedList"/>
    <dgm:cxn modelId="{D7C6D4E5-E5D4-4CB4-AE3D-532C5EC952BF}" srcId="{7F407B87-E43C-4195-AE32-E9B2D54427DC}" destId="{B08E65BD-44F0-43F1-A2FF-FC362530EEEF}" srcOrd="2" destOrd="0" parTransId="{FDD186D2-A4CF-4BE3-9B26-6387EF435127}" sibTransId="{4E3454A5-D575-4E91-A7B0-F3BC09946B7F}"/>
    <dgm:cxn modelId="{85BBE601-1280-4731-A242-55FAB2629FFC}" type="presOf" srcId="{9693944C-10CF-4F6A-A128-FBE58DD71009}" destId="{C85304BA-07E2-4502-B107-6FCA6FA2B024}" srcOrd="0" destOrd="0" presId="urn:microsoft.com/office/officeart/2008/layout/LinedList"/>
    <dgm:cxn modelId="{0ABD7F69-3E4E-4DA8-BF50-73119BC1E3AF}" type="presParOf" srcId="{58E4DF4A-6CC5-4605-816C-618D9A10168B}" destId="{CA074250-6BA7-498C-B955-1E6D04BA725B}" srcOrd="0" destOrd="0" presId="urn:microsoft.com/office/officeart/2008/layout/LinedList"/>
    <dgm:cxn modelId="{E833EAF4-44F9-4E2A-99BE-F5237CB37BBB}" type="presParOf" srcId="{58E4DF4A-6CC5-4605-816C-618D9A10168B}" destId="{ACF2007C-011D-45A4-9454-17B6224BDCD4}" srcOrd="1" destOrd="0" presId="urn:microsoft.com/office/officeart/2008/layout/LinedList"/>
    <dgm:cxn modelId="{37970E27-CB5C-46A5-A3D8-1923D33DA7B3}" type="presParOf" srcId="{ACF2007C-011D-45A4-9454-17B6224BDCD4}" destId="{1145CC2D-D179-4930-ACC6-1AC0FE9BE6EE}" srcOrd="0" destOrd="0" presId="urn:microsoft.com/office/officeart/2008/layout/LinedList"/>
    <dgm:cxn modelId="{85092BE5-34E3-428F-B7CA-0723647DADDF}" type="presParOf" srcId="{ACF2007C-011D-45A4-9454-17B6224BDCD4}" destId="{93DE69D3-5D91-444B-A3BD-AEFCFB28B5A3}" srcOrd="1" destOrd="0" presId="urn:microsoft.com/office/officeart/2008/layout/LinedList"/>
    <dgm:cxn modelId="{343C1B54-BF98-4EEF-A8C8-9451AEFC4359}" type="presParOf" srcId="{58E4DF4A-6CC5-4605-816C-618D9A10168B}" destId="{C2F7D3DD-620F-4A1C-A536-EF97C754502F}" srcOrd="2" destOrd="0" presId="urn:microsoft.com/office/officeart/2008/layout/LinedList"/>
    <dgm:cxn modelId="{BA05E475-3439-4F6B-B402-B472C414859C}" type="presParOf" srcId="{58E4DF4A-6CC5-4605-816C-618D9A10168B}" destId="{8EAA750E-1DA3-40BE-BE6E-434E7F999B70}" srcOrd="3" destOrd="0" presId="urn:microsoft.com/office/officeart/2008/layout/LinedList"/>
    <dgm:cxn modelId="{CBE9B4B8-6719-4281-9C38-414AC08C4114}" type="presParOf" srcId="{8EAA750E-1DA3-40BE-BE6E-434E7F999B70}" destId="{C6C345E5-B773-41B1-94F1-B0E6977A0A92}" srcOrd="0" destOrd="0" presId="urn:microsoft.com/office/officeart/2008/layout/LinedList"/>
    <dgm:cxn modelId="{019BE8CF-F808-4AA3-AC7B-71AD34A666F3}" type="presParOf" srcId="{8EAA750E-1DA3-40BE-BE6E-434E7F999B70}" destId="{043527A3-5166-4933-B689-21BCA0125DC0}" srcOrd="1" destOrd="0" presId="urn:microsoft.com/office/officeart/2008/layout/LinedList"/>
    <dgm:cxn modelId="{C8CA31B0-5BF3-45A2-936A-F0AAC1E5B879}" type="presParOf" srcId="{58E4DF4A-6CC5-4605-816C-618D9A10168B}" destId="{F53054A0-BDE7-444E-9F1C-A90AC81A4DF8}" srcOrd="4" destOrd="0" presId="urn:microsoft.com/office/officeart/2008/layout/LinedList"/>
    <dgm:cxn modelId="{41829324-2AF6-454A-A5B3-8D75B5848E99}" type="presParOf" srcId="{58E4DF4A-6CC5-4605-816C-618D9A10168B}" destId="{41D441E6-0423-4D7E-87EE-8052F626DDB3}" srcOrd="5" destOrd="0" presId="urn:microsoft.com/office/officeart/2008/layout/LinedList"/>
    <dgm:cxn modelId="{A7590C80-DCE0-487C-8684-C43516688DC8}" type="presParOf" srcId="{41D441E6-0423-4D7E-87EE-8052F626DDB3}" destId="{59AE8B6A-9209-43FD-A7AB-A5E22BA29C5B}" srcOrd="0" destOrd="0" presId="urn:microsoft.com/office/officeart/2008/layout/LinedList"/>
    <dgm:cxn modelId="{89E7C5B1-DD3D-4299-8BEB-80A5AC1F3D5A}" type="presParOf" srcId="{41D441E6-0423-4D7E-87EE-8052F626DDB3}" destId="{5B86E910-C693-4BC9-BF96-987C87A7BF44}" srcOrd="1" destOrd="0" presId="urn:microsoft.com/office/officeart/2008/layout/LinedList"/>
    <dgm:cxn modelId="{93014827-3192-461A-A546-CFEFFF5EF7E9}" type="presParOf" srcId="{58E4DF4A-6CC5-4605-816C-618D9A10168B}" destId="{F9DC2B02-BD30-466D-B450-966E8D85ECE7}" srcOrd="6" destOrd="0" presId="urn:microsoft.com/office/officeart/2008/layout/LinedList"/>
    <dgm:cxn modelId="{83804569-6536-46D1-97BD-0DE2F12E0364}" type="presParOf" srcId="{58E4DF4A-6CC5-4605-816C-618D9A10168B}" destId="{6B850B77-442A-413D-A7A7-C02F92A2CC6E}" srcOrd="7" destOrd="0" presId="urn:microsoft.com/office/officeart/2008/layout/LinedList"/>
    <dgm:cxn modelId="{17728DEC-EED7-4BF3-804D-B40925CC7C08}" type="presParOf" srcId="{6B850B77-442A-413D-A7A7-C02F92A2CC6E}" destId="{C85304BA-07E2-4502-B107-6FCA6FA2B024}" srcOrd="0" destOrd="0" presId="urn:microsoft.com/office/officeart/2008/layout/LinedList"/>
    <dgm:cxn modelId="{3B41AC51-340C-464C-8B99-F4682C09EFCE}" type="presParOf" srcId="{6B850B77-442A-413D-A7A7-C02F92A2CC6E}" destId="{DC99751C-CDB6-4D03-8CD8-115E60DFF0F8}" srcOrd="1" destOrd="0" presId="urn:microsoft.com/office/officeart/2008/layout/LinedList"/>
    <dgm:cxn modelId="{D15A1C92-99C4-485B-AE16-246C33E800AE}" type="presParOf" srcId="{58E4DF4A-6CC5-4605-816C-618D9A10168B}" destId="{25BF29C9-1D15-4432-851A-18ADB0F825FD}" srcOrd="8" destOrd="0" presId="urn:microsoft.com/office/officeart/2008/layout/LinedList"/>
    <dgm:cxn modelId="{15783219-B3C8-449F-8D4F-77D0CBFDEFB0}" type="presParOf" srcId="{58E4DF4A-6CC5-4605-816C-618D9A10168B}" destId="{F549B22C-03B3-4D1E-895B-894756528CC1}" srcOrd="9" destOrd="0" presId="urn:microsoft.com/office/officeart/2008/layout/LinedList"/>
    <dgm:cxn modelId="{43D0C305-19E7-4775-B32D-E84889B9D8CD}" type="presParOf" srcId="{F549B22C-03B3-4D1E-895B-894756528CC1}" destId="{D80A7061-5651-4533-9371-A7E6BC05B27C}" srcOrd="0" destOrd="0" presId="urn:microsoft.com/office/officeart/2008/layout/LinedList"/>
    <dgm:cxn modelId="{371BAB89-3EFE-473D-A8DC-F43B3AD801AA}" type="presParOf" srcId="{F549B22C-03B3-4D1E-895B-894756528CC1}" destId="{922F0548-2475-4A72-9553-066B40E70F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A8E960-3C9D-46F7-A99B-09D8C8A6B76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8FD7865E-7A33-4741-93C8-6CD9D3087398}">
      <dgm:prSet phldrT="[Text]" custT="1"/>
      <dgm:spPr/>
      <dgm:t>
        <a:bodyPr/>
        <a:lstStyle/>
        <a:p>
          <a:pPr algn="ctr"/>
          <a:r>
            <a:rPr lang="en-US" sz="3600" b="1" dirty="0" smtClean="0">
              <a:latin typeface="Consolas" panose="020B0609020204030204" pitchFamily="49" charset="0"/>
            </a:rPr>
            <a:t>Social Interaction</a:t>
          </a:r>
          <a:endParaRPr lang="en-US" sz="3600" b="1" dirty="0">
            <a:latin typeface="Consolas" panose="020B0609020204030204" pitchFamily="49" charset="0"/>
          </a:endParaRPr>
        </a:p>
      </dgm:t>
    </dgm:pt>
    <dgm:pt modelId="{58EC545A-1862-49BF-9CE8-98095555557D}" type="parTrans" cxnId="{808F8E24-C128-44C3-B948-8B4F2E2A9B0F}">
      <dgm:prSet/>
      <dgm:spPr/>
      <dgm:t>
        <a:bodyPr/>
        <a:lstStyle/>
        <a:p>
          <a:endParaRPr lang="en-US" sz="2800" b="1">
            <a:latin typeface="Consolas" panose="020B0609020204030204" pitchFamily="49" charset="0"/>
          </a:endParaRPr>
        </a:p>
      </dgm:t>
    </dgm:pt>
    <dgm:pt modelId="{06AD1B48-924D-45A6-AD72-7858024EC5B6}" type="sibTrans" cxnId="{808F8E24-C128-44C3-B948-8B4F2E2A9B0F}">
      <dgm:prSet/>
      <dgm:spPr/>
      <dgm:t>
        <a:bodyPr/>
        <a:lstStyle/>
        <a:p>
          <a:endParaRPr lang="en-US" sz="2800" b="1">
            <a:latin typeface="Consolas" panose="020B0609020204030204" pitchFamily="49" charset="0"/>
          </a:endParaRPr>
        </a:p>
      </dgm:t>
    </dgm:pt>
    <dgm:pt modelId="{2DDBDC8A-FA96-48BF-B98A-CE8AFE25B7EA}" type="pres">
      <dgm:prSet presAssocID="{EDA8E960-3C9D-46F7-A99B-09D8C8A6B76E}" presName="linear" presStyleCnt="0">
        <dgm:presLayoutVars>
          <dgm:animLvl val="lvl"/>
          <dgm:resizeHandles val="exact"/>
        </dgm:presLayoutVars>
      </dgm:prSet>
      <dgm:spPr/>
      <dgm:t>
        <a:bodyPr/>
        <a:lstStyle/>
        <a:p>
          <a:endParaRPr lang="en-US"/>
        </a:p>
      </dgm:t>
    </dgm:pt>
    <dgm:pt modelId="{CD40BED8-9024-4E5E-A767-357A64F5AC95}" type="pres">
      <dgm:prSet presAssocID="{8FD7865E-7A33-4741-93C8-6CD9D3087398}" presName="parentText" presStyleLbl="node1" presStyleIdx="0" presStyleCnt="1">
        <dgm:presLayoutVars>
          <dgm:chMax val="0"/>
          <dgm:bulletEnabled val="1"/>
        </dgm:presLayoutVars>
      </dgm:prSet>
      <dgm:spPr/>
      <dgm:t>
        <a:bodyPr/>
        <a:lstStyle/>
        <a:p>
          <a:endParaRPr lang="en-US"/>
        </a:p>
      </dgm:t>
    </dgm:pt>
  </dgm:ptLst>
  <dgm:cxnLst>
    <dgm:cxn modelId="{032BD0F2-0532-44D4-B0DB-2D9A00B4F520}" type="presOf" srcId="{EDA8E960-3C9D-46F7-A99B-09D8C8A6B76E}" destId="{2DDBDC8A-FA96-48BF-B98A-CE8AFE25B7EA}" srcOrd="0" destOrd="0" presId="urn:microsoft.com/office/officeart/2005/8/layout/vList2"/>
    <dgm:cxn modelId="{808F8E24-C128-44C3-B948-8B4F2E2A9B0F}" srcId="{EDA8E960-3C9D-46F7-A99B-09D8C8A6B76E}" destId="{8FD7865E-7A33-4741-93C8-6CD9D3087398}" srcOrd="0" destOrd="0" parTransId="{58EC545A-1862-49BF-9CE8-98095555557D}" sibTransId="{06AD1B48-924D-45A6-AD72-7858024EC5B6}"/>
    <dgm:cxn modelId="{E5D99911-EC78-46A7-98F7-FCADE3E2D792}" type="presOf" srcId="{8FD7865E-7A33-4741-93C8-6CD9D3087398}" destId="{CD40BED8-9024-4E5E-A767-357A64F5AC95}" srcOrd="0" destOrd="0" presId="urn:microsoft.com/office/officeart/2005/8/layout/vList2"/>
    <dgm:cxn modelId="{75286C56-E17E-41F8-BDCE-8D7B32B6CBC8}" type="presParOf" srcId="{2DDBDC8A-FA96-48BF-B98A-CE8AFE25B7EA}" destId="{CD40BED8-9024-4E5E-A767-357A64F5AC95}"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512CF120-3A0C-4271-A519-C85014A4015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285305E3-E146-4664-BC8F-00A4395AD5FC}">
      <dgm:prSet phldrT="[Text]"/>
      <dgm:spPr>
        <a:solidFill>
          <a:schemeClr val="accent1">
            <a:lumMod val="50000"/>
          </a:schemeClr>
        </a:solidFill>
      </dgm:spPr>
      <dgm:t>
        <a:bodyPr/>
        <a:lstStyle/>
        <a:p>
          <a:pPr algn="ctr"/>
          <a:r>
            <a:rPr lang="en-US" b="1" dirty="0" smtClean="0">
              <a:latin typeface="Consolas" panose="020B0609020204030204" pitchFamily="49" charset="0"/>
            </a:rPr>
            <a:t>Social Institutions</a:t>
          </a:r>
          <a:endParaRPr lang="en-US" b="1" dirty="0">
            <a:latin typeface="Consolas" panose="020B0609020204030204" pitchFamily="49" charset="0"/>
          </a:endParaRPr>
        </a:p>
      </dgm:t>
    </dgm:pt>
    <dgm:pt modelId="{49517A8D-9AF9-48BE-96B9-6B68DE4CB464}" type="parTrans" cxnId="{E5FEE1D3-430A-4275-94F1-081585BCCC50}">
      <dgm:prSet/>
      <dgm:spPr/>
      <dgm:t>
        <a:bodyPr/>
        <a:lstStyle/>
        <a:p>
          <a:pPr algn="ctr"/>
          <a:endParaRPr lang="en-US" dirty="0">
            <a:latin typeface="Consolas" panose="020B0609020204030204" pitchFamily="49" charset="0"/>
          </a:endParaRPr>
        </a:p>
      </dgm:t>
    </dgm:pt>
    <dgm:pt modelId="{28863D5B-177F-4B26-B8E0-2AA50EDF5F5A}" type="sibTrans" cxnId="{E5FEE1D3-430A-4275-94F1-081585BCCC50}">
      <dgm:prSet/>
      <dgm:spPr/>
      <dgm:t>
        <a:bodyPr/>
        <a:lstStyle/>
        <a:p>
          <a:pPr algn="ctr"/>
          <a:endParaRPr lang="en-US" dirty="0">
            <a:latin typeface="Consolas" panose="020B0609020204030204" pitchFamily="49" charset="0"/>
          </a:endParaRPr>
        </a:p>
      </dgm:t>
    </dgm:pt>
    <dgm:pt modelId="{E954CBA2-C2B2-4FF5-AC56-276F951C09BE}" type="pres">
      <dgm:prSet presAssocID="{512CF120-3A0C-4271-A519-C85014A40151}" presName="linear" presStyleCnt="0">
        <dgm:presLayoutVars>
          <dgm:animLvl val="lvl"/>
          <dgm:resizeHandles val="exact"/>
        </dgm:presLayoutVars>
      </dgm:prSet>
      <dgm:spPr/>
      <dgm:t>
        <a:bodyPr/>
        <a:lstStyle/>
        <a:p>
          <a:endParaRPr lang="en-US"/>
        </a:p>
      </dgm:t>
    </dgm:pt>
    <dgm:pt modelId="{A6B08F39-FC95-47A3-925B-9330CD5F44E9}" type="pres">
      <dgm:prSet presAssocID="{285305E3-E146-4664-BC8F-00A4395AD5FC}" presName="parentText" presStyleLbl="node1" presStyleIdx="0" presStyleCnt="1">
        <dgm:presLayoutVars>
          <dgm:chMax val="0"/>
          <dgm:bulletEnabled val="1"/>
        </dgm:presLayoutVars>
      </dgm:prSet>
      <dgm:spPr/>
      <dgm:t>
        <a:bodyPr/>
        <a:lstStyle/>
        <a:p>
          <a:endParaRPr lang="en-US"/>
        </a:p>
      </dgm:t>
    </dgm:pt>
  </dgm:ptLst>
  <dgm:cxnLst>
    <dgm:cxn modelId="{E5FEE1D3-430A-4275-94F1-081585BCCC50}" srcId="{512CF120-3A0C-4271-A519-C85014A40151}" destId="{285305E3-E146-4664-BC8F-00A4395AD5FC}" srcOrd="0" destOrd="0" parTransId="{49517A8D-9AF9-48BE-96B9-6B68DE4CB464}" sibTransId="{28863D5B-177F-4B26-B8E0-2AA50EDF5F5A}"/>
    <dgm:cxn modelId="{8DB6F4C2-37E3-4045-AC51-BCFE09F3B512}" type="presOf" srcId="{512CF120-3A0C-4271-A519-C85014A40151}" destId="{E954CBA2-C2B2-4FF5-AC56-276F951C09BE}" srcOrd="0" destOrd="0" presId="urn:microsoft.com/office/officeart/2005/8/layout/vList2"/>
    <dgm:cxn modelId="{E05F18DD-FB77-4DCD-B1D5-CD8EC364957A}" type="presOf" srcId="{285305E3-E146-4664-BC8F-00A4395AD5FC}" destId="{A6B08F39-FC95-47A3-925B-9330CD5F44E9}" srcOrd="0" destOrd="0" presId="urn:microsoft.com/office/officeart/2005/8/layout/vList2"/>
    <dgm:cxn modelId="{ECBCFE00-B7B2-4001-AB3C-BCB325A90358}" type="presParOf" srcId="{E954CBA2-C2B2-4FF5-AC56-276F951C09BE}" destId="{A6B08F39-FC95-47A3-925B-9330CD5F44E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76565D28-9AFF-460C-BB59-9410786840D2}"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14A5F76E-F99C-4B04-B7E7-9DAAB7C6CC74}">
      <dgm:prSet phldrT="[Text]"/>
      <dgm:spPr/>
      <dgm:t>
        <a:bodyPr/>
        <a:lstStyle/>
        <a:p>
          <a:r>
            <a:rPr lang="en-US" dirty="0" smtClean="0">
              <a:latin typeface="Consolas" panose="020B0609020204030204" pitchFamily="49" charset="0"/>
            </a:rPr>
            <a:t>The family, religion, law, politics, economics, education, science, medicine, and the military all are social institutions. </a:t>
          </a:r>
          <a:endParaRPr lang="en-US" dirty="0">
            <a:latin typeface="Consolas" panose="020B0609020204030204" pitchFamily="49" charset="0"/>
          </a:endParaRPr>
        </a:p>
      </dgm:t>
    </dgm:pt>
    <dgm:pt modelId="{2F71598B-0010-4897-9376-92369F258C59}" type="parTrans" cxnId="{A5E2B4B5-5C58-4F01-911A-3376ED9F37A4}">
      <dgm:prSet/>
      <dgm:spPr/>
      <dgm:t>
        <a:bodyPr/>
        <a:lstStyle/>
        <a:p>
          <a:endParaRPr lang="en-US">
            <a:latin typeface="Consolas" panose="020B0609020204030204" pitchFamily="49" charset="0"/>
          </a:endParaRPr>
        </a:p>
      </dgm:t>
    </dgm:pt>
    <dgm:pt modelId="{C70667AB-B756-4DEF-88CE-F007402A4666}" type="sibTrans" cxnId="{A5E2B4B5-5C58-4F01-911A-3376ED9F37A4}">
      <dgm:prSet/>
      <dgm:spPr/>
      <dgm:t>
        <a:bodyPr/>
        <a:lstStyle/>
        <a:p>
          <a:endParaRPr lang="en-US">
            <a:latin typeface="Consolas" panose="020B0609020204030204" pitchFamily="49" charset="0"/>
          </a:endParaRPr>
        </a:p>
      </dgm:t>
    </dgm:pt>
    <dgm:pt modelId="{2B48EA35-0D5B-4701-92F5-C5C0C6842133}">
      <dgm:prSet/>
      <dgm:spPr/>
      <dgm:t>
        <a:bodyPr/>
        <a:lstStyle/>
        <a:p>
          <a:r>
            <a:rPr lang="en-US" dirty="0" smtClean="0">
              <a:latin typeface="Consolas" panose="020B0609020204030204" pitchFamily="49" charset="0"/>
            </a:rPr>
            <a:t>In industrialized societies, social institutions tend to be more formal and in </a:t>
          </a:r>
          <a:r>
            <a:rPr lang="en-US" dirty="0" err="1" smtClean="0">
              <a:latin typeface="Consolas" panose="020B0609020204030204" pitchFamily="49" charset="0"/>
            </a:rPr>
            <a:t>nonliterate</a:t>
          </a:r>
          <a:r>
            <a:rPr lang="en-US" dirty="0" smtClean="0">
              <a:latin typeface="Consolas" panose="020B0609020204030204" pitchFamily="49" charset="0"/>
            </a:rPr>
            <a:t> societies, more informal. </a:t>
          </a:r>
        </a:p>
      </dgm:t>
    </dgm:pt>
    <dgm:pt modelId="{CE3D3188-C0B0-4D0D-BF81-0B59C3053B05}" type="parTrans" cxnId="{FC32C0AD-58CD-4045-B308-143B8ED95916}">
      <dgm:prSet/>
      <dgm:spPr/>
      <dgm:t>
        <a:bodyPr/>
        <a:lstStyle/>
        <a:p>
          <a:endParaRPr lang="en-US">
            <a:latin typeface="Consolas" panose="020B0609020204030204" pitchFamily="49" charset="0"/>
          </a:endParaRPr>
        </a:p>
      </dgm:t>
    </dgm:pt>
    <dgm:pt modelId="{3E4AE78D-8564-4098-A807-D434DA0E6355}" type="sibTrans" cxnId="{FC32C0AD-58CD-4045-B308-143B8ED95916}">
      <dgm:prSet/>
      <dgm:spPr/>
      <dgm:t>
        <a:bodyPr/>
        <a:lstStyle/>
        <a:p>
          <a:endParaRPr lang="en-US">
            <a:latin typeface="Consolas" panose="020B0609020204030204" pitchFamily="49" charset="0"/>
          </a:endParaRPr>
        </a:p>
      </dgm:t>
    </dgm:pt>
    <dgm:pt modelId="{E878606E-5D98-4012-8D29-7D2EC967A3FB}">
      <dgm:prSet/>
      <dgm:spPr/>
      <dgm:t>
        <a:bodyPr/>
        <a:lstStyle/>
        <a:p>
          <a:r>
            <a:rPr lang="en-US" dirty="0" smtClean="0">
              <a:latin typeface="Consolas" panose="020B0609020204030204" pitchFamily="49" charset="0"/>
            </a:rPr>
            <a:t>Each institution has its own groups, status, values, and norms. </a:t>
          </a:r>
          <a:endParaRPr lang="en-US" dirty="0">
            <a:latin typeface="Consolas" panose="020B0609020204030204" pitchFamily="49" charset="0"/>
          </a:endParaRPr>
        </a:p>
      </dgm:t>
    </dgm:pt>
    <dgm:pt modelId="{6E19AB09-341C-4DF0-973F-F15A28DDC381}" type="parTrans" cxnId="{3CC22FA4-79B3-4365-B45A-F1B9EF701CB3}">
      <dgm:prSet/>
      <dgm:spPr/>
      <dgm:t>
        <a:bodyPr/>
        <a:lstStyle/>
        <a:p>
          <a:endParaRPr lang="en-US">
            <a:latin typeface="Consolas" panose="020B0609020204030204" pitchFamily="49" charset="0"/>
          </a:endParaRPr>
        </a:p>
      </dgm:t>
    </dgm:pt>
    <dgm:pt modelId="{4FE869F4-5E4F-4B06-B5D5-DDA0D68BA994}" type="sibTrans" cxnId="{3CC22FA4-79B3-4365-B45A-F1B9EF701CB3}">
      <dgm:prSet/>
      <dgm:spPr/>
      <dgm:t>
        <a:bodyPr/>
        <a:lstStyle/>
        <a:p>
          <a:endParaRPr lang="en-US">
            <a:latin typeface="Consolas" panose="020B0609020204030204" pitchFamily="49" charset="0"/>
          </a:endParaRPr>
        </a:p>
      </dgm:t>
    </dgm:pt>
    <dgm:pt modelId="{3E8666A6-B472-4345-A137-8B86D39D8AB6}" type="pres">
      <dgm:prSet presAssocID="{76565D28-9AFF-460C-BB59-9410786840D2}" presName="vert0" presStyleCnt="0">
        <dgm:presLayoutVars>
          <dgm:dir/>
          <dgm:animOne val="branch"/>
          <dgm:animLvl val="lvl"/>
        </dgm:presLayoutVars>
      </dgm:prSet>
      <dgm:spPr/>
      <dgm:t>
        <a:bodyPr/>
        <a:lstStyle/>
        <a:p>
          <a:endParaRPr lang="en-US"/>
        </a:p>
      </dgm:t>
    </dgm:pt>
    <dgm:pt modelId="{5F57FE88-599E-44D0-B5B6-CEEA8F8C0DF2}" type="pres">
      <dgm:prSet presAssocID="{14A5F76E-F99C-4B04-B7E7-9DAAB7C6CC74}" presName="thickLine" presStyleLbl="alignNode1" presStyleIdx="0" presStyleCnt="3"/>
      <dgm:spPr/>
      <dgm:t>
        <a:bodyPr/>
        <a:lstStyle/>
        <a:p>
          <a:endParaRPr lang="en-US"/>
        </a:p>
      </dgm:t>
    </dgm:pt>
    <dgm:pt modelId="{69B7C091-366A-4672-A13D-706A8929AECA}" type="pres">
      <dgm:prSet presAssocID="{14A5F76E-F99C-4B04-B7E7-9DAAB7C6CC74}" presName="horz1" presStyleCnt="0"/>
      <dgm:spPr/>
      <dgm:t>
        <a:bodyPr/>
        <a:lstStyle/>
        <a:p>
          <a:endParaRPr lang="en-US"/>
        </a:p>
      </dgm:t>
    </dgm:pt>
    <dgm:pt modelId="{482C37C9-2739-4B17-98AE-EBCB39585919}" type="pres">
      <dgm:prSet presAssocID="{14A5F76E-F99C-4B04-B7E7-9DAAB7C6CC74}" presName="tx1" presStyleLbl="revTx" presStyleIdx="0" presStyleCnt="3"/>
      <dgm:spPr/>
      <dgm:t>
        <a:bodyPr/>
        <a:lstStyle/>
        <a:p>
          <a:endParaRPr lang="en-US"/>
        </a:p>
      </dgm:t>
    </dgm:pt>
    <dgm:pt modelId="{8EDFF7C2-B75B-4DF3-A253-4B963982E8B2}" type="pres">
      <dgm:prSet presAssocID="{14A5F76E-F99C-4B04-B7E7-9DAAB7C6CC74}" presName="vert1" presStyleCnt="0"/>
      <dgm:spPr/>
      <dgm:t>
        <a:bodyPr/>
        <a:lstStyle/>
        <a:p>
          <a:endParaRPr lang="en-US"/>
        </a:p>
      </dgm:t>
    </dgm:pt>
    <dgm:pt modelId="{1A0EB3EB-EAC6-4701-BD45-12F1744A4D1B}" type="pres">
      <dgm:prSet presAssocID="{2B48EA35-0D5B-4701-92F5-C5C0C6842133}" presName="thickLine" presStyleLbl="alignNode1" presStyleIdx="1" presStyleCnt="3"/>
      <dgm:spPr/>
      <dgm:t>
        <a:bodyPr/>
        <a:lstStyle/>
        <a:p>
          <a:endParaRPr lang="en-US"/>
        </a:p>
      </dgm:t>
    </dgm:pt>
    <dgm:pt modelId="{84F56114-B5A1-47FB-829D-C40EEC8545AD}" type="pres">
      <dgm:prSet presAssocID="{2B48EA35-0D5B-4701-92F5-C5C0C6842133}" presName="horz1" presStyleCnt="0"/>
      <dgm:spPr/>
      <dgm:t>
        <a:bodyPr/>
        <a:lstStyle/>
        <a:p>
          <a:endParaRPr lang="en-US"/>
        </a:p>
      </dgm:t>
    </dgm:pt>
    <dgm:pt modelId="{74B341E5-821E-4194-86C0-927D7BA0BAD4}" type="pres">
      <dgm:prSet presAssocID="{2B48EA35-0D5B-4701-92F5-C5C0C6842133}" presName="tx1" presStyleLbl="revTx" presStyleIdx="1" presStyleCnt="3"/>
      <dgm:spPr/>
      <dgm:t>
        <a:bodyPr/>
        <a:lstStyle/>
        <a:p>
          <a:endParaRPr lang="en-US"/>
        </a:p>
      </dgm:t>
    </dgm:pt>
    <dgm:pt modelId="{40CD6429-BBC4-4E5C-A75E-BA58A2DF9A49}" type="pres">
      <dgm:prSet presAssocID="{2B48EA35-0D5B-4701-92F5-C5C0C6842133}" presName="vert1" presStyleCnt="0"/>
      <dgm:spPr/>
      <dgm:t>
        <a:bodyPr/>
        <a:lstStyle/>
        <a:p>
          <a:endParaRPr lang="en-US"/>
        </a:p>
      </dgm:t>
    </dgm:pt>
    <dgm:pt modelId="{1D299467-0EDA-49DA-A976-9AF0F78F3BFE}" type="pres">
      <dgm:prSet presAssocID="{E878606E-5D98-4012-8D29-7D2EC967A3FB}" presName="thickLine" presStyleLbl="alignNode1" presStyleIdx="2" presStyleCnt="3"/>
      <dgm:spPr/>
      <dgm:t>
        <a:bodyPr/>
        <a:lstStyle/>
        <a:p>
          <a:endParaRPr lang="en-US"/>
        </a:p>
      </dgm:t>
    </dgm:pt>
    <dgm:pt modelId="{77EE5FF7-A8B5-4BF4-A286-3B71F7EBF55B}" type="pres">
      <dgm:prSet presAssocID="{E878606E-5D98-4012-8D29-7D2EC967A3FB}" presName="horz1" presStyleCnt="0"/>
      <dgm:spPr/>
      <dgm:t>
        <a:bodyPr/>
        <a:lstStyle/>
        <a:p>
          <a:endParaRPr lang="en-US"/>
        </a:p>
      </dgm:t>
    </dgm:pt>
    <dgm:pt modelId="{80CA2EE7-0FF2-41AF-8B49-EA495B0D1C9F}" type="pres">
      <dgm:prSet presAssocID="{E878606E-5D98-4012-8D29-7D2EC967A3FB}" presName="tx1" presStyleLbl="revTx" presStyleIdx="2" presStyleCnt="3"/>
      <dgm:spPr/>
      <dgm:t>
        <a:bodyPr/>
        <a:lstStyle/>
        <a:p>
          <a:endParaRPr lang="en-US"/>
        </a:p>
      </dgm:t>
    </dgm:pt>
    <dgm:pt modelId="{3FE59A76-946F-43E2-95B1-58FB55E8860A}" type="pres">
      <dgm:prSet presAssocID="{E878606E-5D98-4012-8D29-7D2EC967A3FB}" presName="vert1" presStyleCnt="0"/>
      <dgm:spPr/>
      <dgm:t>
        <a:bodyPr/>
        <a:lstStyle/>
        <a:p>
          <a:endParaRPr lang="en-US"/>
        </a:p>
      </dgm:t>
    </dgm:pt>
  </dgm:ptLst>
  <dgm:cxnLst>
    <dgm:cxn modelId="{3CC22FA4-79B3-4365-B45A-F1B9EF701CB3}" srcId="{76565D28-9AFF-460C-BB59-9410786840D2}" destId="{E878606E-5D98-4012-8D29-7D2EC967A3FB}" srcOrd="2" destOrd="0" parTransId="{6E19AB09-341C-4DF0-973F-F15A28DDC381}" sibTransId="{4FE869F4-5E4F-4B06-B5D5-DDA0D68BA994}"/>
    <dgm:cxn modelId="{30E9321F-EC50-4A2D-B033-471E42117DAD}" type="presOf" srcId="{76565D28-9AFF-460C-BB59-9410786840D2}" destId="{3E8666A6-B472-4345-A137-8B86D39D8AB6}" srcOrd="0" destOrd="0" presId="urn:microsoft.com/office/officeart/2008/layout/LinedList"/>
    <dgm:cxn modelId="{146EB2FB-1C31-4F99-851F-B16FBD740186}" type="presOf" srcId="{14A5F76E-F99C-4B04-B7E7-9DAAB7C6CC74}" destId="{482C37C9-2739-4B17-98AE-EBCB39585919}" srcOrd="0" destOrd="0" presId="urn:microsoft.com/office/officeart/2008/layout/LinedList"/>
    <dgm:cxn modelId="{33D759F6-DD79-4161-AA37-8C937E61E69C}" type="presOf" srcId="{E878606E-5D98-4012-8D29-7D2EC967A3FB}" destId="{80CA2EE7-0FF2-41AF-8B49-EA495B0D1C9F}" srcOrd="0" destOrd="0" presId="urn:microsoft.com/office/officeart/2008/layout/LinedList"/>
    <dgm:cxn modelId="{FC32C0AD-58CD-4045-B308-143B8ED95916}" srcId="{76565D28-9AFF-460C-BB59-9410786840D2}" destId="{2B48EA35-0D5B-4701-92F5-C5C0C6842133}" srcOrd="1" destOrd="0" parTransId="{CE3D3188-C0B0-4D0D-BF81-0B59C3053B05}" sibTransId="{3E4AE78D-8564-4098-A807-D434DA0E6355}"/>
    <dgm:cxn modelId="{A5E2B4B5-5C58-4F01-911A-3376ED9F37A4}" srcId="{76565D28-9AFF-460C-BB59-9410786840D2}" destId="{14A5F76E-F99C-4B04-B7E7-9DAAB7C6CC74}" srcOrd="0" destOrd="0" parTransId="{2F71598B-0010-4897-9376-92369F258C59}" sibTransId="{C70667AB-B756-4DEF-88CE-F007402A4666}"/>
    <dgm:cxn modelId="{CBEA4782-3751-44FF-AC8F-FA189C2F0702}" type="presOf" srcId="{2B48EA35-0D5B-4701-92F5-C5C0C6842133}" destId="{74B341E5-821E-4194-86C0-927D7BA0BAD4}" srcOrd="0" destOrd="0" presId="urn:microsoft.com/office/officeart/2008/layout/LinedList"/>
    <dgm:cxn modelId="{C3E64DBC-AB47-4E55-9948-1C0FFA3A4D6F}" type="presParOf" srcId="{3E8666A6-B472-4345-A137-8B86D39D8AB6}" destId="{5F57FE88-599E-44D0-B5B6-CEEA8F8C0DF2}" srcOrd="0" destOrd="0" presId="urn:microsoft.com/office/officeart/2008/layout/LinedList"/>
    <dgm:cxn modelId="{328BF36E-9FC3-46A7-932B-559E6DA57614}" type="presParOf" srcId="{3E8666A6-B472-4345-A137-8B86D39D8AB6}" destId="{69B7C091-366A-4672-A13D-706A8929AECA}" srcOrd="1" destOrd="0" presId="urn:microsoft.com/office/officeart/2008/layout/LinedList"/>
    <dgm:cxn modelId="{6AD94B57-E2FE-4B44-BEC5-AE33B9517F63}" type="presParOf" srcId="{69B7C091-366A-4672-A13D-706A8929AECA}" destId="{482C37C9-2739-4B17-98AE-EBCB39585919}" srcOrd="0" destOrd="0" presId="urn:microsoft.com/office/officeart/2008/layout/LinedList"/>
    <dgm:cxn modelId="{5005CB74-E314-4B9F-BC7E-10088A12F2D1}" type="presParOf" srcId="{69B7C091-366A-4672-A13D-706A8929AECA}" destId="{8EDFF7C2-B75B-4DF3-A253-4B963982E8B2}" srcOrd="1" destOrd="0" presId="urn:microsoft.com/office/officeart/2008/layout/LinedList"/>
    <dgm:cxn modelId="{378BD659-04E7-49A0-9D74-37D622BD7791}" type="presParOf" srcId="{3E8666A6-B472-4345-A137-8B86D39D8AB6}" destId="{1A0EB3EB-EAC6-4701-BD45-12F1744A4D1B}" srcOrd="2" destOrd="0" presId="urn:microsoft.com/office/officeart/2008/layout/LinedList"/>
    <dgm:cxn modelId="{0D9BAAEA-1A08-461B-A7B0-C69E2885662B}" type="presParOf" srcId="{3E8666A6-B472-4345-A137-8B86D39D8AB6}" destId="{84F56114-B5A1-47FB-829D-C40EEC8545AD}" srcOrd="3" destOrd="0" presId="urn:microsoft.com/office/officeart/2008/layout/LinedList"/>
    <dgm:cxn modelId="{F94EDE87-5029-427B-9534-1A9557ED96A6}" type="presParOf" srcId="{84F56114-B5A1-47FB-829D-C40EEC8545AD}" destId="{74B341E5-821E-4194-86C0-927D7BA0BAD4}" srcOrd="0" destOrd="0" presId="urn:microsoft.com/office/officeart/2008/layout/LinedList"/>
    <dgm:cxn modelId="{AA492FBB-1273-414D-854A-A3694128C319}" type="presParOf" srcId="{84F56114-B5A1-47FB-829D-C40EEC8545AD}" destId="{40CD6429-BBC4-4E5C-A75E-BA58A2DF9A49}" srcOrd="1" destOrd="0" presId="urn:microsoft.com/office/officeart/2008/layout/LinedList"/>
    <dgm:cxn modelId="{69F418A0-8067-4129-8513-B364ED78B4E1}" type="presParOf" srcId="{3E8666A6-B472-4345-A137-8B86D39D8AB6}" destId="{1D299467-0EDA-49DA-A976-9AF0F78F3BFE}" srcOrd="4" destOrd="0" presId="urn:microsoft.com/office/officeart/2008/layout/LinedList"/>
    <dgm:cxn modelId="{BE70DAE5-6512-43CF-B832-EEAFDAB7D430}" type="presParOf" srcId="{3E8666A6-B472-4345-A137-8B86D39D8AB6}" destId="{77EE5FF7-A8B5-4BF4-A286-3B71F7EBF55B}" srcOrd="5" destOrd="0" presId="urn:microsoft.com/office/officeart/2008/layout/LinedList"/>
    <dgm:cxn modelId="{B78742F4-D708-42D9-BA0D-9EC5E7C0AA60}" type="presParOf" srcId="{77EE5FF7-A8B5-4BF4-A286-3B71F7EBF55B}" destId="{80CA2EE7-0FF2-41AF-8B49-EA495B0D1C9F}" srcOrd="0" destOrd="0" presId="urn:microsoft.com/office/officeart/2008/layout/LinedList"/>
    <dgm:cxn modelId="{041EF9D3-37E9-41EF-BC50-F69340F6B3F1}" type="presParOf" srcId="{77EE5FF7-A8B5-4BF4-A286-3B71F7EBF55B}" destId="{3FE59A76-946F-43E2-95B1-58FB55E8860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98757B2-5F79-4DF2-AF59-6B314C036323}" type="doc">
      <dgm:prSet loTypeId="urn:microsoft.com/office/officeart/2008/layout/HexagonCluster" loCatId="relationship" qsTypeId="urn:microsoft.com/office/officeart/2005/8/quickstyle/simple3" qsCatId="simple" csTypeId="urn:microsoft.com/office/officeart/2005/8/colors/colorful1" csCatId="colorful" phldr="1"/>
      <dgm:spPr/>
      <dgm:t>
        <a:bodyPr/>
        <a:lstStyle/>
        <a:p>
          <a:endParaRPr lang="en-US"/>
        </a:p>
      </dgm:t>
    </dgm:pt>
    <dgm:pt modelId="{B161370C-AB52-4135-B0DD-E9229132A3BB}">
      <dgm:prSet phldrT="[Text]" custT="1"/>
      <dgm:spPr/>
      <dgm:t>
        <a:bodyPr/>
        <a:lstStyle/>
        <a:p>
          <a:r>
            <a:rPr lang="en-US" sz="1800" b="1" dirty="0" smtClean="0">
              <a:latin typeface="Consolas" panose="020B0609020204030204" pitchFamily="49" charset="0"/>
            </a:rPr>
            <a:t>Family </a:t>
          </a:r>
          <a:endParaRPr lang="en-US" sz="1800" b="1" dirty="0">
            <a:latin typeface="Consolas" panose="020B0609020204030204" pitchFamily="49" charset="0"/>
          </a:endParaRPr>
        </a:p>
      </dgm:t>
    </dgm:pt>
    <dgm:pt modelId="{455B489C-6487-40BE-93EA-EBC3C5C75B4C}" type="parTrans" cxnId="{F68C2DC7-C813-4904-AFE6-DC233854C390}">
      <dgm:prSet/>
      <dgm:spPr/>
      <dgm:t>
        <a:bodyPr/>
        <a:lstStyle/>
        <a:p>
          <a:endParaRPr lang="en-US" b="1">
            <a:latin typeface="Consolas" panose="020B0609020204030204" pitchFamily="49" charset="0"/>
          </a:endParaRPr>
        </a:p>
      </dgm:t>
    </dgm:pt>
    <dgm:pt modelId="{25FBA5F0-EC7C-4B5F-B18F-EB934C5A0150}" type="sibTrans" cxnId="{F68C2DC7-C813-4904-AFE6-DC233854C390}">
      <dgm:prSet/>
      <dgm:spPr>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Lst>
          </a:blip>
          <a:srcRect/>
          <a:stretch>
            <a:fillRect t="-8000" b="-8000"/>
          </a:stretch>
        </a:blipFill>
      </dgm:spPr>
      <dgm:t>
        <a:bodyPr/>
        <a:lstStyle/>
        <a:p>
          <a:endParaRPr lang="en-US" b="1">
            <a:latin typeface="Consolas" panose="020B0609020204030204" pitchFamily="49" charset="0"/>
          </a:endParaRPr>
        </a:p>
      </dgm:t>
    </dgm:pt>
    <dgm:pt modelId="{3F4AB07F-3D9D-4BD3-BCAF-B2925E0C47FC}">
      <dgm:prSet custT="1"/>
      <dgm:spPr/>
      <dgm:t>
        <a:bodyPr/>
        <a:lstStyle/>
        <a:p>
          <a:r>
            <a:rPr lang="en-US" sz="1800" b="1" dirty="0" smtClean="0">
              <a:latin typeface="Consolas" panose="020B0609020204030204" pitchFamily="49" charset="0"/>
            </a:rPr>
            <a:t>Religion</a:t>
          </a:r>
          <a:endParaRPr lang="en-US" sz="1600" b="1" dirty="0" smtClean="0">
            <a:latin typeface="Consolas" panose="020B0609020204030204" pitchFamily="49" charset="0"/>
          </a:endParaRPr>
        </a:p>
      </dgm:t>
    </dgm:pt>
    <dgm:pt modelId="{0EEE14F2-C586-4E7C-AA20-BA91FB41239C}" type="parTrans" cxnId="{0AF1B92C-7827-4AF2-BA71-6D5908389DE4}">
      <dgm:prSet/>
      <dgm:spPr/>
      <dgm:t>
        <a:bodyPr/>
        <a:lstStyle/>
        <a:p>
          <a:endParaRPr lang="en-US" b="1">
            <a:latin typeface="Consolas" panose="020B0609020204030204" pitchFamily="49" charset="0"/>
          </a:endParaRPr>
        </a:p>
      </dgm:t>
    </dgm:pt>
    <dgm:pt modelId="{04C71BBD-B7CA-4572-805B-D675CE36003C}" type="sibTrans" cxnId="{0AF1B92C-7827-4AF2-BA71-6D5908389DE4}">
      <dgm:prSet/>
      <dgm:spPr>
        <a:blipFill>
          <a:blip xmlns:r="http://schemas.openxmlformats.org/officeDocument/2006/relationships" r:embed="rId2" cstate="print">
            <a:grayscl/>
            <a:extLst>
              <a:ext uri="{BEBA8EAE-BF5A-486C-A8C5-ECC9F3942E4B}">
                <a14:imgProps xmlns:a14="http://schemas.microsoft.com/office/drawing/2010/main">
                  <a14:imgLayer r:embed="rId3">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a:stretch>
            <a:fillRect t="-11000" b="-11000"/>
          </a:stretch>
        </a:blipFill>
      </dgm:spPr>
      <dgm:t>
        <a:bodyPr/>
        <a:lstStyle/>
        <a:p>
          <a:endParaRPr lang="en-US" b="1">
            <a:latin typeface="Consolas" panose="020B0609020204030204" pitchFamily="49" charset="0"/>
          </a:endParaRPr>
        </a:p>
      </dgm:t>
    </dgm:pt>
    <dgm:pt modelId="{55D6B845-AB9A-4B21-81D5-9C14B3740AC2}">
      <dgm:prSet custT="1"/>
      <dgm:spPr/>
      <dgm:t>
        <a:bodyPr/>
        <a:lstStyle/>
        <a:p>
          <a:r>
            <a:rPr lang="en-US" sz="1800" b="1" dirty="0" smtClean="0">
              <a:latin typeface="Consolas" panose="020B0609020204030204" pitchFamily="49" charset="0"/>
            </a:rPr>
            <a:t>Education</a:t>
          </a:r>
          <a:endParaRPr lang="en-US" sz="1000" b="1" dirty="0" smtClean="0">
            <a:latin typeface="Consolas" panose="020B0609020204030204" pitchFamily="49" charset="0"/>
          </a:endParaRPr>
        </a:p>
      </dgm:t>
    </dgm:pt>
    <dgm:pt modelId="{FEAA6ED8-8D37-4D69-8762-CE00989E32A7}" type="parTrans" cxnId="{2E3A071B-6953-4F9F-A1D6-A509502A5137}">
      <dgm:prSet/>
      <dgm:spPr/>
      <dgm:t>
        <a:bodyPr/>
        <a:lstStyle/>
        <a:p>
          <a:endParaRPr lang="en-US" b="1">
            <a:latin typeface="Consolas" panose="020B0609020204030204" pitchFamily="49" charset="0"/>
          </a:endParaRPr>
        </a:p>
      </dgm:t>
    </dgm:pt>
    <dgm:pt modelId="{F29E0143-4C54-4646-A442-0CB93F25E82C}" type="sibTrans" cxnId="{2E3A071B-6953-4F9F-A1D6-A509502A5137}">
      <dgm:prSet/>
      <dgm:spPr>
        <a:blipFill>
          <a:blip xmlns:r="http://schemas.openxmlformats.org/officeDocument/2006/relationships"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t="-8000" b="-8000"/>
          </a:stretch>
        </a:blipFill>
      </dgm:spPr>
      <dgm:t>
        <a:bodyPr/>
        <a:lstStyle/>
        <a:p>
          <a:endParaRPr lang="en-US" b="1">
            <a:latin typeface="Consolas" panose="020B0609020204030204" pitchFamily="49" charset="0"/>
          </a:endParaRPr>
        </a:p>
      </dgm:t>
    </dgm:pt>
    <dgm:pt modelId="{67FDDA8A-95BA-4F7F-A55B-08366F2DF1D9}">
      <dgm:prSet custT="1"/>
      <dgm:spPr/>
      <dgm:t>
        <a:bodyPr/>
        <a:lstStyle/>
        <a:p>
          <a:r>
            <a:rPr lang="en-US" sz="1800" b="1" dirty="0" smtClean="0">
              <a:latin typeface="Consolas" panose="020B0609020204030204" pitchFamily="49" charset="0"/>
            </a:rPr>
            <a:t>Politics/</a:t>
          </a:r>
        </a:p>
        <a:p>
          <a:r>
            <a:rPr lang="en-US" sz="1800" b="1" dirty="0" smtClean="0">
              <a:latin typeface="Consolas" panose="020B0609020204030204" pitchFamily="49" charset="0"/>
            </a:rPr>
            <a:t>Government </a:t>
          </a:r>
        </a:p>
      </dgm:t>
    </dgm:pt>
    <dgm:pt modelId="{BB9B7C39-D6DA-4E4D-99C9-D65B2EA4B30E}" type="parTrans" cxnId="{D802ABBE-678F-4D7A-914D-6E6D8F4DF0EB}">
      <dgm:prSet/>
      <dgm:spPr/>
      <dgm:t>
        <a:bodyPr/>
        <a:lstStyle/>
        <a:p>
          <a:endParaRPr lang="en-US" b="1">
            <a:latin typeface="Consolas" panose="020B0609020204030204" pitchFamily="49" charset="0"/>
          </a:endParaRPr>
        </a:p>
      </dgm:t>
    </dgm:pt>
    <dgm:pt modelId="{0CE6FFB4-1168-48BD-A9A9-7F59E1B66E30}" type="sibTrans" cxnId="{D802ABBE-678F-4D7A-914D-6E6D8F4DF0EB}">
      <dgm:prSet/>
      <dgm:spPr>
        <a:blipFill>
          <a:blip xmlns:r="http://schemas.openxmlformats.org/officeDocument/2006/relationships"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l="-6000" r="-6000"/>
          </a:stretch>
        </a:blipFill>
      </dgm:spPr>
      <dgm:t>
        <a:bodyPr/>
        <a:lstStyle/>
        <a:p>
          <a:endParaRPr lang="en-US" b="1">
            <a:latin typeface="Consolas" panose="020B0609020204030204" pitchFamily="49" charset="0"/>
          </a:endParaRPr>
        </a:p>
      </dgm:t>
    </dgm:pt>
    <dgm:pt modelId="{212CEE5E-6AE9-4EF8-A9B5-98C8DED7FEF8}">
      <dgm:prSet custT="1"/>
      <dgm:spPr/>
      <dgm:t>
        <a:bodyPr/>
        <a:lstStyle/>
        <a:p>
          <a:r>
            <a:rPr lang="en-US" sz="1800" b="1" dirty="0" smtClean="0">
              <a:latin typeface="Consolas" panose="020B0609020204030204" pitchFamily="49" charset="0"/>
            </a:rPr>
            <a:t>Economy</a:t>
          </a:r>
          <a:endParaRPr lang="en-US" sz="2800" b="1" dirty="0">
            <a:latin typeface="Consolas" panose="020B0609020204030204" pitchFamily="49" charset="0"/>
          </a:endParaRPr>
        </a:p>
      </dgm:t>
    </dgm:pt>
    <dgm:pt modelId="{034BB244-766D-471A-9BB2-0DA954618D0C}" type="parTrans" cxnId="{BB49A5A8-61DC-4AEB-B951-C04C1105E9E7}">
      <dgm:prSet/>
      <dgm:spPr/>
      <dgm:t>
        <a:bodyPr/>
        <a:lstStyle/>
        <a:p>
          <a:endParaRPr lang="en-US" b="1">
            <a:latin typeface="Consolas" panose="020B0609020204030204" pitchFamily="49" charset="0"/>
          </a:endParaRPr>
        </a:p>
      </dgm:t>
    </dgm:pt>
    <dgm:pt modelId="{45938252-771D-4814-A259-44632233ACBA}" type="sibTrans" cxnId="{BB49A5A8-61DC-4AEB-B951-C04C1105E9E7}">
      <dgm:prSet/>
      <dgm:spPr>
        <a:blipFill>
          <a:blip xmlns:r="http://schemas.openxmlformats.org/officeDocument/2006/relationships"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t="-8000" b="-8000"/>
          </a:stretch>
        </a:blipFill>
      </dgm:spPr>
      <dgm:t>
        <a:bodyPr/>
        <a:lstStyle/>
        <a:p>
          <a:endParaRPr lang="en-US" b="1">
            <a:latin typeface="Consolas" panose="020B0609020204030204" pitchFamily="49" charset="0"/>
          </a:endParaRPr>
        </a:p>
      </dgm:t>
    </dgm:pt>
    <dgm:pt modelId="{9C2DCE96-81F1-4A6F-8F2A-A9FF0F19A6EA}" type="pres">
      <dgm:prSet presAssocID="{898757B2-5F79-4DF2-AF59-6B314C036323}" presName="Name0" presStyleCnt="0">
        <dgm:presLayoutVars>
          <dgm:chMax val="21"/>
          <dgm:chPref val="21"/>
        </dgm:presLayoutVars>
      </dgm:prSet>
      <dgm:spPr/>
      <dgm:t>
        <a:bodyPr/>
        <a:lstStyle/>
        <a:p>
          <a:endParaRPr lang="en-US"/>
        </a:p>
      </dgm:t>
    </dgm:pt>
    <dgm:pt modelId="{DA3B24F0-1361-467E-9FF2-1D7A235A7FBC}" type="pres">
      <dgm:prSet presAssocID="{B161370C-AB52-4135-B0DD-E9229132A3BB}" presName="text1" presStyleCnt="0"/>
      <dgm:spPr/>
      <dgm:t>
        <a:bodyPr/>
        <a:lstStyle/>
        <a:p>
          <a:endParaRPr lang="en-US"/>
        </a:p>
      </dgm:t>
    </dgm:pt>
    <dgm:pt modelId="{FB7C192E-73A5-450D-9E89-3DEEC806EF3D}" type="pres">
      <dgm:prSet presAssocID="{B161370C-AB52-4135-B0DD-E9229132A3BB}" presName="textRepeatNode" presStyleLbl="alignNode1" presStyleIdx="0" presStyleCnt="5">
        <dgm:presLayoutVars>
          <dgm:chMax val="0"/>
          <dgm:chPref val="0"/>
          <dgm:bulletEnabled val="1"/>
        </dgm:presLayoutVars>
      </dgm:prSet>
      <dgm:spPr/>
      <dgm:t>
        <a:bodyPr/>
        <a:lstStyle/>
        <a:p>
          <a:endParaRPr lang="en-US"/>
        </a:p>
      </dgm:t>
    </dgm:pt>
    <dgm:pt modelId="{D0E09FFD-8A1D-43E1-BF0F-23075CDDA0CB}" type="pres">
      <dgm:prSet presAssocID="{B161370C-AB52-4135-B0DD-E9229132A3BB}" presName="textaccent1" presStyleCnt="0"/>
      <dgm:spPr/>
      <dgm:t>
        <a:bodyPr/>
        <a:lstStyle/>
        <a:p>
          <a:endParaRPr lang="en-US"/>
        </a:p>
      </dgm:t>
    </dgm:pt>
    <dgm:pt modelId="{0AC94017-B631-481D-B3B2-9B2EF84D0BBF}" type="pres">
      <dgm:prSet presAssocID="{B161370C-AB52-4135-B0DD-E9229132A3BB}" presName="accentRepeatNode" presStyleLbl="solidAlignAcc1" presStyleIdx="0" presStyleCnt="10"/>
      <dgm:spPr/>
      <dgm:t>
        <a:bodyPr/>
        <a:lstStyle/>
        <a:p>
          <a:endParaRPr lang="en-US"/>
        </a:p>
      </dgm:t>
    </dgm:pt>
    <dgm:pt modelId="{CFE482D4-6CA4-46D2-9A08-BF6F3DD33F19}" type="pres">
      <dgm:prSet presAssocID="{25FBA5F0-EC7C-4B5F-B18F-EB934C5A0150}" presName="image1" presStyleCnt="0"/>
      <dgm:spPr/>
      <dgm:t>
        <a:bodyPr/>
        <a:lstStyle/>
        <a:p>
          <a:endParaRPr lang="en-US"/>
        </a:p>
      </dgm:t>
    </dgm:pt>
    <dgm:pt modelId="{E94B922E-3A5A-4BDD-A0CA-7D2582EE9A94}" type="pres">
      <dgm:prSet presAssocID="{25FBA5F0-EC7C-4B5F-B18F-EB934C5A0150}" presName="imageRepeatNode" presStyleLbl="alignAcc1" presStyleIdx="0" presStyleCnt="5"/>
      <dgm:spPr/>
      <dgm:t>
        <a:bodyPr/>
        <a:lstStyle/>
        <a:p>
          <a:endParaRPr lang="en-US"/>
        </a:p>
      </dgm:t>
    </dgm:pt>
    <dgm:pt modelId="{E3E1F410-2C38-4BC2-B271-FE23E41FE47E}" type="pres">
      <dgm:prSet presAssocID="{25FBA5F0-EC7C-4B5F-B18F-EB934C5A0150}" presName="imageaccent1" presStyleCnt="0"/>
      <dgm:spPr/>
      <dgm:t>
        <a:bodyPr/>
        <a:lstStyle/>
        <a:p>
          <a:endParaRPr lang="en-US"/>
        </a:p>
      </dgm:t>
    </dgm:pt>
    <dgm:pt modelId="{0F86A8E5-75D0-47AB-AE85-E1AF4B6D62E2}" type="pres">
      <dgm:prSet presAssocID="{25FBA5F0-EC7C-4B5F-B18F-EB934C5A0150}" presName="accentRepeatNode" presStyleLbl="solidAlignAcc1" presStyleIdx="1" presStyleCnt="10"/>
      <dgm:spPr/>
      <dgm:t>
        <a:bodyPr/>
        <a:lstStyle/>
        <a:p>
          <a:endParaRPr lang="en-US"/>
        </a:p>
      </dgm:t>
    </dgm:pt>
    <dgm:pt modelId="{0053D06A-7CAD-4115-807D-174A730FA1A0}" type="pres">
      <dgm:prSet presAssocID="{3F4AB07F-3D9D-4BD3-BCAF-B2925E0C47FC}" presName="text2" presStyleCnt="0"/>
      <dgm:spPr/>
      <dgm:t>
        <a:bodyPr/>
        <a:lstStyle/>
        <a:p>
          <a:endParaRPr lang="en-US"/>
        </a:p>
      </dgm:t>
    </dgm:pt>
    <dgm:pt modelId="{DDB2A82B-BCD2-496C-AAF4-3169E18AF3EE}" type="pres">
      <dgm:prSet presAssocID="{3F4AB07F-3D9D-4BD3-BCAF-B2925E0C47FC}" presName="textRepeatNode" presStyleLbl="alignNode1" presStyleIdx="1" presStyleCnt="5">
        <dgm:presLayoutVars>
          <dgm:chMax val="0"/>
          <dgm:chPref val="0"/>
          <dgm:bulletEnabled val="1"/>
        </dgm:presLayoutVars>
      </dgm:prSet>
      <dgm:spPr/>
      <dgm:t>
        <a:bodyPr/>
        <a:lstStyle/>
        <a:p>
          <a:endParaRPr lang="en-US"/>
        </a:p>
      </dgm:t>
    </dgm:pt>
    <dgm:pt modelId="{C8D1196C-FC99-43C0-ADA2-0201EB5FC2AA}" type="pres">
      <dgm:prSet presAssocID="{3F4AB07F-3D9D-4BD3-BCAF-B2925E0C47FC}" presName="textaccent2" presStyleCnt="0"/>
      <dgm:spPr/>
      <dgm:t>
        <a:bodyPr/>
        <a:lstStyle/>
        <a:p>
          <a:endParaRPr lang="en-US"/>
        </a:p>
      </dgm:t>
    </dgm:pt>
    <dgm:pt modelId="{3045D109-791A-4768-B402-F5172BBBA842}" type="pres">
      <dgm:prSet presAssocID="{3F4AB07F-3D9D-4BD3-BCAF-B2925E0C47FC}" presName="accentRepeatNode" presStyleLbl="solidAlignAcc1" presStyleIdx="2" presStyleCnt="10"/>
      <dgm:spPr/>
      <dgm:t>
        <a:bodyPr/>
        <a:lstStyle/>
        <a:p>
          <a:endParaRPr lang="en-US"/>
        </a:p>
      </dgm:t>
    </dgm:pt>
    <dgm:pt modelId="{A92E4A84-EC21-47FF-BE60-555222038EB1}" type="pres">
      <dgm:prSet presAssocID="{04C71BBD-B7CA-4572-805B-D675CE36003C}" presName="image2" presStyleCnt="0"/>
      <dgm:spPr/>
      <dgm:t>
        <a:bodyPr/>
        <a:lstStyle/>
        <a:p>
          <a:endParaRPr lang="en-US"/>
        </a:p>
      </dgm:t>
    </dgm:pt>
    <dgm:pt modelId="{09D5C5D0-0E03-4F98-B0DB-A1FE4E367C2E}" type="pres">
      <dgm:prSet presAssocID="{04C71BBD-B7CA-4572-805B-D675CE36003C}" presName="imageRepeatNode" presStyleLbl="alignAcc1" presStyleIdx="1" presStyleCnt="5"/>
      <dgm:spPr/>
      <dgm:t>
        <a:bodyPr/>
        <a:lstStyle/>
        <a:p>
          <a:endParaRPr lang="en-US"/>
        </a:p>
      </dgm:t>
    </dgm:pt>
    <dgm:pt modelId="{FA4833B8-00EE-4C52-9F42-27A9535B1259}" type="pres">
      <dgm:prSet presAssocID="{04C71BBD-B7CA-4572-805B-D675CE36003C}" presName="imageaccent2" presStyleCnt="0"/>
      <dgm:spPr/>
      <dgm:t>
        <a:bodyPr/>
        <a:lstStyle/>
        <a:p>
          <a:endParaRPr lang="en-US"/>
        </a:p>
      </dgm:t>
    </dgm:pt>
    <dgm:pt modelId="{77C71C00-264E-40A4-9CEF-BA253C458DEA}" type="pres">
      <dgm:prSet presAssocID="{04C71BBD-B7CA-4572-805B-D675CE36003C}" presName="accentRepeatNode" presStyleLbl="solidAlignAcc1" presStyleIdx="3" presStyleCnt="10"/>
      <dgm:spPr/>
      <dgm:t>
        <a:bodyPr/>
        <a:lstStyle/>
        <a:p>
          <a:endParaRPr lang="en-US"/>
        </a:p>
      </dgm:t>
    </dgm:pt>
    <dgm:pt modelId="{46E653D4-29C8-4922-9A81-5EDF9715920E}" type="pres">
      <dgm:prSet presAssocID="{55D6B845-AB9A-4B21-81D5-9C14B3740AC2}" presName="text3" presStyleCnt="0"/>
      <dgm:spPr/>
      <dgm:t>
        <a:bodyPr/>
        <a:lstStyle/>
        <a:p>
          <a:endParaRPr lang="en-US"/>
        </a:p>
      </dgm:t>
    </dgm:pt>
    <dgm:pt modelId="{6BC2D084-0F53-43AB-81A5-B696CBFF9864}" type="pres">
      <dgm:prSet presAssocID="{55D6B845-AB9A-4B21-81D5-9C14B3740AC2}" presName="textRepeatNode" presStyleLbl="alignNode1" presStyleIdx="2" presStyleCnt="5">
        <dgm:presLayoutVars>
          <dgm:chMax val="0"/>
          <dgm:chPref val="0"/>
          <dgm:bulletEnabled val="1"/>
        </dgm:presLayoutVars>
      </dgm:prSet>
      <dgm:spPr/>
      <dgm:t>
        <a:bodyPr/>
        <a:lstStyle/>
        <a:p>
          <a:endParaRPr lang="en-US"/>
        </a:p>
      </dgm:t>
    </dgm:pt>
    <dgm:pt modelId="{3260F3D5-24D1-43EF-B2CE-1F4D489C6C19}" type="pres">
      <dgm:prSet presAssocID="{55D6B845-AB9A-4B21-81D5-9C14B3740AC2}" presName="textaccent3" presStyleCnt="0"/>
      <dgm:spPr/>
      <dgm:t>
        <a:bodyPr/>
        <a:lstStyle/>
        <a:p>
          <a:endParaRPr lang="en-US"/>
        </a:p>
      </dgm:t>
    </dgm:pt>
    <dgm:pt modelId="{A55A8BE3-B8C6-4EFA-B7B8-6668C9CDE5A6}" type="pres">
      <dgm:prSet presAssocID="{55D6B845-AB9A-4B21-81D5-9C14B3740AC2}" presName="accentRepeatNode" presStyleLbl="solidAlignAcc1" presStyleIdx="4" presStyleCnt="10"/>
      <dgm:spPr/>
      <dgm:t>
        <a:bodyPr/>
        <a:lstStyle/>
        <a:p>
          <a:endParaRPr lang="en-US"/>
        </a:p>
      </dgm:t>
    </dgm:pt>
    <dgm:pt modelId="{281A23EB-716D-492D-A1C4-0637145C830B}" type="pres">
      <dgm:prSet presAssocID="{F29E0143-4C54-4646-A442-0CB93F25E82C}" presName="image3" presStyleCnt="0"/>
      <dgm:spPr/>
      <dgm:t>
        <a:bodyPr/>
        <a:lstStyle/>
        <a:p>
          <a:endParaRPr lang="en-US"/>
        </a:p>
      </dgm:t>
    </dgm:pt>
    <dgm:pt modelId="{AF1A15CA-09BF-4331-9623-6A9C09C01040}" type="pres">
      <dgm:prSet presAssocID="{F29E0143-4C54-4646-A442-0CB93F25E82C}" presName="imageRepeatNode" presStyleLbl="alignAcc1" presStyleIdx="2" presStyleCnt="5"/>
      <dgm:spPr/>
      <dgm:t>
        <a:bodyPr/>
        <a:lstStyle/>
        <a:p>
          <a:endParaRPr lang="en-US"/>
        </a:p>
      </dgm:t>
    </dgm:pt>
    <dgm:pt modelId="{A6567DA5-9D74-45D0-AA59-B12BDC17877A}" type="pres">
      <dgm:prSet presAssocID="{F29E0143-4C54-4646-A442-0CB93F25E82C}" presName="imageaccent3" presStyleCnt="0"/>
      <dgm:spPr/>
      <dgm:t>
        <a:bodyPr/>
        <a:lstStyle/>
        <a:p>
          <a:endParaRPr lang="en-US"/>
        </a:p>
      </dgm:t>
    </dgm:pt>
    <dgm:pt modelId="{3F31FE96-2E81-4E5E-A798-DA6CD8C601E3}" type="pres">
      <dgm:prSet presAssocID="{F29E0143-4C54-4646-A442-0CB93F25E82C}" presName="accentRepeatNode" presStyleLbl="solidAlignAcc1" presStyleIdx="5" presStyleCnt="10"/>
      <dgm:spPr/>
      <dgm:t>
        <a:bodyPr/>
        <a:lstStyle/>
        <a:p>
          <a:endParaRPr lang="en-US"/>
        </a:p>
      </dgm:t>
    </dgm:pt>
    <dgm:pt modelId="{10B873D4-D6A5-4A8E-9F03-D697E49A2BB4}" type="pres">
      <dgm:prSet presAssocID="{67FDDA8A-95BA-4F7F-A55B-08366F2DF1D9}" presName="text4" presStyleCnt="0"/>
      <dgm:spPr/>
      <dgm:t>
        <a:bodyPr/>
        <a:lstStyle/>
        <a:p>
          <a:endParaRPr lang="en-US"/>
        </a:p>
      </dgm:t>
    </dgm:pt>
    <dgm:pt modelId="{D95DD90B-0D34-41C9-BF74-C8B183E5BC5A}" type="pres">
      <dgm:prSet presAssocID="{67FDDA8A-95BA-4F7F-A55B-08366F2DF1D9}" presName="textRepeatNode" presStyleLbl="alignNode1" presStyleIdx="3" presStyleCnt="5" custScaleX="112635">
        <dgm:presLayoutVars>
          <dgm:chMax val="0"/>
          <dgm:chPref val="0"/>
          <dgm:bulletEnabled val="1"/>
        </dgm:presLayoutVars>
      </dgm:prSet>
      <dgm:spPr/>
      <dgm:t>
        <a:bodyPr/>
        <a:lstStyle/>
        <a:p>
          <a:endParaRPr lang="en-US"/>
        </a:p>
      </dgm:t>
    </dgm:pt>
    <dgm:pt modelId="{BDEC3F89-0A09-46FF-9B52-B6B7E4C2C620}" type="pres">
      <dgm:prSet presAssocID="{67FDDA8A-95BA-4F7F-A55B-08366F2DF1D9}" presName="textaccent4" presStyleCnt="0"/>
      <dgm:spPr/>
      <dgm:t>
        <a:bodyPr/>
        <a:lstStyle/>
        <a:p>
          <a:endParaRPr lang="en-US"/>
        </a:p>
      </dgm:t>
    </dgm:pt>
    <dgm:pt modelId="{A94EF2DB-6B71-4A63-9272-107893CC969A}" type="pres">
      <dgm:prSet presAssocID="{67FDDA8A-95BA-4F7F-A55B-08366F2DF1D9}" presName="accentRepeatNode" presStyleLbl="solidAlignAcc1" presStyleIdx="6" presStyleCnt="10"/>
      <dgm:spPr/>
      <dgm:t>
        <a:bodyPr/>
        <a:lstStyle/>
        <a:p>
          <a:endParaRPr lang="en-US"/>
        </a:p>
      </dgm:t>
    </dgm:pt>
    <dgm:pt modelId="{F575C3C0-4CCF-4100-B5F0-E623CCD5BC0E}" type="pres">
      <dgm:prSet presAssocID="{0CE6FFB4-1168-48BD-A9A9-7F59E1B66E30}" presName="image4" presStyleCnt="0"/>
      <dgm:spPr/>
      <dgm:t>
        <a:bodyPr/>
        <a:lstStyle/>
        <a:p>
          <a:endParaRPr lang="en-US"/>
        </a:p>
      </dgm:t>
    </dgm:pt>
    <dgm:pt modelId="{87AFBEFF-B1F6-4DC0-ACBF-AAAC83ABD02E}" type="pres">
      <dgm:prSet presAssocID="{0CE6FFB4-1168-48BD-A9A9-7F59E1B66E30}" presName="imageRepeatNode" presStyleLbl="alignAcc1" presStyleIdx="3" presStyleCnt="5"/>
      <dgm:spPr/>
      <dgm:t>
        <a:bodyPr/>
        <a:lstStyle/>
        <a:p>
          <a:endParaRPr lang="en-US"/>
        </a:p>
      </dgm:t>
    </dgm:pt>
    <dgm:pt modelId="{501FEDBC-039B-4A8E-BAB0-0F269FCFB4DA}" type="pres">
      <dgm:prSet presAssocID="{0CE6FFB4-1168-48BD-A9A9-7F59E1B66E30}" presName="imageaccent4" presStyleCnt="0"/>
      <dgm:spPr/>
      <dgm:t>
        <a:bodyPr/>
        <a:lstStyle/>
        <a:p>
          <a:endParaRPr lang="en-US"/>
        </a:p>
      </dgm:t>
    </dgm:pt>
    <dgm:pt modelId="{07EA8D30-7E49-4316-B443-0CECEF7A83B6}" type="pres">
      <dgm:prSet presAssocID="{0CE6FFB4-1168-48BD-A9A9-7F59E1B66E30}" presName="accentRepeatNode" presStyleLbl="solidAlignAcc1" presStyleIdx="7" presStyleCnt="10"/>
      <dgm:spPr/>
      <dgm:t>
        <a:bodyPr/>
        <a:lstStyle/>
        <a:p>
          <a:endParaRPr lang="en-US"/>
        </a:p>
      </dgm:t>
    </dgm:pt>
    <dgm:pt modelId="{58D9B1CC-C83B-4377-85F9-DC1738998DC2}" type="pres">
      <dgm:prSet presAssocID="{212CEE5E-6AE9-4EF8-A9B5-98C8DED7FEF8}" presName="text5" presStyleCnt="0"/>
      <dgm:spPr/>
      <dgm:t>
        <a:bodyPr/>
        <a:lstStyle/>
        <a:p>
          <a:endParaRPr lang="en-US"/>
        </a:p>
      </dgm:t>
    </dgm:pt>
    <dgm:pt modelId="{1D9E9FF9-FFA7-428F-AA49-424D940E3ED0}" type="pres">
      <dgm:prSet presAssocID="{212CEE5E-6AE9-4EF8-A9B5-98C8DED7FEF8}" presName="textRepeatNode" presStyleLbl="alignNode1" presStyleIdx="4" presStyleCnt="5">
        <dgm:presLayoutVars>
          <dgm:chMax val="0"/>
          <dgm:chPref val="0"/>
          <dgm:bulletEnabled val="1"/>
        </dgm:presLayoutVars>
      </dgm:prSet>
      <dgm:spPr/>
      <dgm:t>
        <a:bodyPr/>
        <a:lstStyle/>
        <a:p>
          <a:endParaRPr lang="en-US"/>
        </a:p>
      </dgm:t>
    </dgm:pt>
    <dgm:pt modelId="{3A5745B0-F2BC-4B56-A218-5E985A03829A}" type="pres">
      <dgm:prSet presAssocID="{212CEE5E-6AE9-4EF8-A9B5-98C8DED7FEF8}" presName="textaccent5" presStyleCnt="0"/>
      <dgm:spPr/>
      <dgm:t>
        <a:bodyPr/>
        <a:lstStyle/>
        <a:p>
          <a:endParaRPr lang="en-US"/>
        </a:p>
      </dgm:t>
    </dgm:pt>
    <dgm:pt modelId="{6F3CC6C4-55F4-4590-8BFC-F829431E99E3}" type="pres">
      <dgm:prSet presAssocID="{212CEE5E-6AE9-4EF8-A9B5-98C8DED7FEF8}" presName="accentRepeatNode" presStyleLbl="solidAlignAcc1" presStyleIdx="8" presStyleCnt="10"/>
      <dgm:spPr/>
      <dgm:t>
        <a:bodyPr/>
        <a:lstStyle/>
        <a:p>
          <a:endParaRPr lang="en-US"/>
        </a:p>
      </dgm:t>
    </dgm:pt>
    <dgm:pt modelId="{5C89A8F2-5B44-4037-8154-B8DC9B06BC49}" type="pres">
      <dgm:prSet presAssocID="{45938252-771D-4814-A259-44632233ACBA}" presName="image5" presStyleCnt="0"/>
      <dgm:spPr/>
      <dgm:t>
        <a:bodyPr/>
        <a:lstStyle/>
        <a:p>
          <a:endParaRPr lang="en-US"/>
        </a:p>
      </dgm:t>
    </dgm:pt>
    <dgm:pt modelId="{555F7242-D6D3-4C01-8167-96196CABBCA7}" type="pres">
      <dgm:prSet presAssocID="{45938252-771D-4814-A259-44632233ACBA}" presName="imageRepeatNode" presStyleLbl="alignAcc1" presStyleIdx="4" presStyleCnt="5"/>
      <dgm:spPr/>
      <dgm:t>
        <a:bodyPr/>
        <a:lstStyle/>
        <a:p>
          <a:endParaRPr lang="en-US"/>
        </a:p>
      </dgm:t>
    </dgm:pt>
    <dgm:pt modelId="{F61AC420-2EFD-4661-BFE1-CF6B226542AE}" type="pres">
      <dgm:prSet presAssocID="{45938252-771D-4814-A259-44632233ACBA}" presName="imageaccent5" presStyleCnt="0"/>
      <dgm:spPr/>
      <dgm:t>
        <a:bodyPr/>
        <a:lstStyle/>
        <a:p>
          <a:endParaRPr lang="en-US"/>
        </a:p>
      </dgm:t>
    </dgm:pt>
    <dgm:pt modelId="{10FCAAA8-2229-4327-8800-25796B33107B}" type="pres">
      <dgm:prSet presAssocID="{45938252-771D-4814-A259-44632233ACBA}" presName="accentRepeatNode" presStyleLbl="solidAlignAcc1" presStyleIdx="9" presStyleCnt="10"/>
      <dgm:spPr/>
      <dgm:t>
        <a:bodyPr/>
        <a:lstStyle/>
        <a:p>
          <a:endParaRPr lang="en-US"/>
        </a:p>
      </dgm:t>
    </dgm:pt>
  </dgm:ptLst>
  <dgm:cxnLst>
    <dgm:cxn modelId="{177A07EE-D764-4540-B0A5-C8ED13408582}" type="presOf" srcId="{B161370C-AB52-4135-B0DD-E9229132A3BB}" destId="{FB7C192E-73A5-450D-9E89-3DEEC806EF3D}" srcOrd="0" destOrd="0" presId="urn:microsoft.com/office/officeart/2008/layout/HexagonCluster"/>
    <dgm:cxn modelId="{299E8F08-878F-4890-B9A7-F1E22F4262F0}" type="presOf" srcId="{F29E0143-4C54-4646-A442-0CB93F25E82C}" destId="{AF1A15CA-09BF-4331-9623-6A9C09C01040}" srcOrd="0" destOrd="0" presId="urn:microsoft.com/office/officeart/2008/layout/HexagonCluster"/>
    <dgm:cxn modelId="{8920CCB0-F988-438D-8300-F559EC9506B1}" type="presOf" srcId="{3F4AB07F-3D9D-4BD3-BCAF-B2925E0C47FC}" destId="{DDB2A82B-BCD2-496C-AAF4-3169E18AF3EE}" srcOrd="0" destOrd="0" presId="urn:microsoft.com/office/officeart/2008/layout/HexagonCluster"/>
    <dgm:cxn modelId="{5A784AF0-F66E-4CA3-A10D-A7A168A0A3A5}" type="presOf" srcId="{25FBA5F0-EC7C-4B5F-B18F-EB934C5A0150}" destId="{E94B922E-3A5A-4BDD-A0CA-7D2582EE9A94}" srcOrd="0" destOrd="0" presId="urn:microsoft.com/office/officeart/2008/layout/HexagonCluster"/>
    <dgm:cxn modelId="{BB49A5A8-61DC-4AEB-B951-C04C1105E9E7}" srcId="{898757B2-5F79-4DF2-AF59-6B314C036323}" destId="{212CEE5E-6AE9-4EF8-A9B5-98C8DED7FEF8}" srcOrd="4" destOrd="0" parTransId="{034BB244-766D-471A-9BB2-0DA954618D0C}" sibTransId="{45938252-771D-4814-A259-44632233ACBA}"/>
    <dgm:cxn modelId="{BB2E6D56-96F5-4FD6-B697-68E460108EA3}" type="presOf" srcId="{212CEE5E-6AE9-4EF8-A9B5-98C8DED7FEF8}" destId="{1D9E9FF9-FFA7-428F-AA49-424D940E3ED0}" srcOrd="0" destOrd="0" presId="urn:microsoft.com/office/officeart/2008/layout/HexagonCluster"/>
    <dgm:cxn modelId="{D802ABBE-678F-4D7A-914D-6E6D8F4DF0EB}" srcId="{898757B2-5F79-4DF2-AF59-6B314C036323}" destId="{67FDDA8A-95BA-4F7F-A55B-08366F2DF1D9}" srcOrd="3" destOrd="0" parTransId="{BB9B7C39-D6DA-4E4D-99C9-D65B2EA4B30E}" sibTransId="{0CE6FFB4-1168-48BD-A9A9-7F59E1B66E30}"/>
    <dgm:cxn modelId="{9AD37FEF-DC93-48E9-870D-1BE50F33B691}" type="presOf" srcId="{898757B2-5F79-4DF2-AF59-6B314C036323}" destId="{9C2DCE96-81F1-4A6F-8F2A-A9FF0F19A6EA}" srcOrd="0" destOrd="0" presId="urn:microsoft.com/office/officeart/2008/layout/HexagonCluster"/>
    <dgm:cxn modelId="{F68C2DC7-C813-4904-AFE6-DC233854C390}" srcId="{898757B2-5F79-4DF2-AF59-6B314C036323}" destId="{B161370C-AB52-4135-B0DD-E9229132A3BB}" srcOrd="0" destOrd="0" parTransId="{455B489C-6487-40BE-93EA-EBC3C5C75B4C}" sibTransId="{25FBA5F0-EC7C-4B5F-B18F-EB934C5A0150}"/>
    <dgm:cxn modelId="{5A2C3182-FDD2-4044-827D-5FBC563F8A38}" type="presOf" srcId="{67FDDA8A-95BA-4F7F-A55B-08366F2DF1D9}" destId="{D95DD90B-0D34-41C9-BF74-C8B183E5BC5A}" srcOrd="0" destOrd="0" presId="urn:microsoft.com/office/officeart/2008/layout/HexagonCluster"/>
    <dgm:cxn modelId="{0AF1B92C-7827-4AF2-BA71-6D5908389DE4}" srcId="{898757B2-5F79-4DF2-AF59-6B314C036323}" destId="{3F4AB07F-3D9D-4BD3-BCAF-B2925E0C47FC}" srcOrd="1" destOrd="0" parTransId="{0EEE14F2-C586-4E7C-AA20-BA91FB41239C}" sibTransId="{04C71BBD-B7CA-4572-805B-D675CE36003C}"/>
    <dgm:cxn modelId="{C43B9594-93AD-48B8-919A-BE996AC85C34}" type="presOf" srcId="{45938252-771D-4814-A259-44632233ACBA}" destId="{555F7242-D6D3-4C01-8167-96196CABBCA7}" srcOrd="0" destOrd="0" presId="urn:microsoft.com/office/officeart/2008/layout/HexagonCluster"/>
    <dgm:cxn modelId="{6DE4D8BE-049C-4818-A548-9CA95DB693D7}" type="presOf" srcId="{04C71BBD-B7CA-4572-805B-D675CE36003C}" destId="{09D5C5D0-0E03-4F98-B0DB-A1FE4E367C2E}" srcOrd="0" destOrd="0" presId="urn:microsoft.com/office/officeart/2008/layout/HexagonCluster"/>
    <dgm:cxn modelId="{2E3A071B-6953-4F9F-A1D6-A509502A5137}" srcId="{898757B2-5F79-4DF2-AF59-6B314C036323}" destId="{55D6B845-AB9A-4B21-81D5-9C14B3740AC2}" srcOrd="2" destOrd="0" parTransId="{FEAA6ED8-8D37-4D69-8762-CE00989E32A7}" sibTransId="{F29E0143-4C54-4646-A442-0CB93F25E82C}"/>
    <dgm:cxn modelId="{B37639D7-192D-4235-85E3-ECA0F68C101C}" type="presOf" srcId="{0CE6FFB4-1168-48BD-A9A9-7F59E1B66E30}" destId="{87AFBEFF-B1F6-4DC0-ACBF-AAAC83ABD02E}" srcOrd="0" destOrd="0" presId="urn:microsoft.com/office/officeart/2008/layout/HexagonCluster"/>
    <dgm:cxn modelId="{04AADAC0-06E1-43AA-A085-084F87217526}" type="presOf" srcId="{55D6B845-AB9A-4B21-81D5-9C14B3740AC2}" destId="{6BC2D084-0F53-43AB-81A5-B696CBFF9864}" srcOrd="0" destOrd="0" presId="urn:microsoft.com/office/officeart/2008/layout/HexagonCluster"/>
    <dgm:cxn modelId="{7534D81F-9922-4DAE-B60E-57CD93C8E912}" type="presParOf" srcId="{9C2DCE96-81F1-4A6F-8F2A-A9FF0F19A6EA}" destId="{DA3B24F0-1361-467E-9FF2-1D7A235A7FBC}" srcOrd="0" destOrd="0" presId="urn:microsoft.com/office/officeart/2008/layout/HexagonCluster"/>
    <dgm:cxn modelId="{899E4C71-5E6C-456B-9456-A5687E6E1A25}" type="presParOf" srcId="{DA3B24F0-1361-467E-9FF2-1D7A235A7FBC}" destId="{FB7C192E-73A5-450D-9E89-3DEEC806EF3D}" srcOrd="0" destOrd="0" presId="urn:microsoft.com/office/officeart/2008/layout/HexagonCluster"/>
    <dgm:cxn modelId="{FE19645D-A36E-4D11-87E0-6752BB9F78C5}" type="presParOf" srcId="{9C2DCE96-81F1-4A6F-8F2A-A9FF0F19A6EA}" destId="{D0E09FFD-8A1D-43E1-BF0F-23075CDDA0CB}" srcOrd="1" destOrd="0" presId="urn:microsoft.com/office/officeart/2008/layout/HexagonCluster"/>
    <dgm:cxn modelId="{BD945376-622B-4DD9-AC37-F40E33AE6922}" type="presParOf" srcId="{D0E09FFD-8A1D-43E1-BF0F-23075CDDA0CB}" destId="{0AC94017-B631-481D-B3B2-9B2EF84D0BBF}" srcOrd="0" destOrd="0" presId="urn:microsoft.com/office/officeart/2008/layout/HexagonCluster"/>
    <dgm:cxn modelId="{A5089C82-1AAA-4364-BBBF-A5905A01C241}" type="presParOf" srcId="{9C2DCE96-81F1-4A6F-8F2A-A9FF0F19A6EA}" destId="{CFE482D4-6CA4-46D2-9A08-BF6F3DD33F19}" srcOrd="2" destOrd="0" presId="urn:microsoft.com/office/officeart/2008/layout/HexagonCluster"/>
    <dgm:cxn modelId="{CBACEA54-7A37-4B3B-A04A-2D3B219708E3}" type="presParOf" srcId="{CFE482D4-6CA4-46D2-9A08-BF6F3DD33F19}" destId="{E94B922E-3A5A-4BDD-A0CA-7D2582EE9A94}" srcOrd="0" destOrd="0" presId="urn:microsoft.com/office/officeart/2008/layout/HexagonCluster"/>
    <dgm:cxn modelId="{8FBD41D1-83F2-4D89-AFEC-9EA053129496}" type="presParOf" srcId="{9C2DCE96-81F1-4A6F-8F2A-A9FF0F19A6EA}" destId="{E3E1F410-2C38-4BC2-B271-FE23E41FE47E}" srcOrd="3" destOrd="0" presId="urn:microsoft.com/office/officeart/2008/layout/HexagonCluster"/>
    <dgm:cxn modelId="{8D539C98-3F41-4AA3-8EB6-4A933E59CD87}" type="presParOf" srcId="{E3E1F410-2C38-4BC2-B271-FE23E41FE47E}" destId="{0F86A8E5-75D0-47AB-AE85-E1AF4B6D62E2}" srcOrd="0" destOrd="0" presId="urn:microsoft.com/office/officeart/2008/layout/HexagonCluster"/>
    <dgm:cxn modelId="{EC5FEF79-AE76-474C-AA32-EF29EC2E7669}" type="presParOf" srcId="{9C2DCE96-81F1-4A6F-8F2A-A9FF0F19A6EA}" destId="{0053D06A-7CAD-4115-807D-174A730FA1A0}" srcOrd="4" destOrd="0" presId="urn:microsoft.com/office/officeart/2008/layout/HexagonCluster"/>
    <dgm:cxn modelId="{A99A982E-8170-49A2-A9DB-5E867E264EBF}" type="presParOf" srcId="{0053D06A-7CAD-4115-807D-174A730FA1A0}" destId="{DDB2A82B-BCD2-496C-AAF4-3169E18AF3EE}" srcOrd="0" destOrd="0" presId="urn:microsoft.com/office/officeart/2008/layout/HexagonCluster"/>
    <dgm:cxn modelId="{C5C7278F-5975-4EF8-9732-D17EED657164}" type="presParOf" srcId="{9C2DCE96-81F1-4A6F-8F2A-A9FF0F19A6EA}" destId="{C8D1196C-FC99-43C0-ADA2-0201EB5FC2AA}" srcOrd="5" destOrd="0" presId="urn:microsoft.com/office/officeart/2008/layout/HexagonCluster"/>
    <dgm:cxn modelId="{9891A421-99AF-45F3-B36F-F2F38380BF5D}" type="presParOf" srcId="{C8D1196C-FC99-43C0-ADA2-0201EB5FC2AA}" destId="{3045D109-791A-4768-B402-F5172BBBA842}" srcOrd="0" destOrd="0" presId="urn:microsoft.com/office/officeart/2008/layout/HexagonCluster"/>
    <dgm:cxn modelId="{2F4BEFC5-6A9D-478F-B5B7-9A70977BEF35}" type="presParOf" srcId="{9C2DCE96-81F1-4A6F-8F2A-A9FF0F19A6EA}" destId="{A92E4A84-EC21-47FF-BE60-555222038EB1}" srcOrd="6" destOrd="0" presId="urn:microsoft.com/office/officeart/2008/layout/HexagonCluster"/>
    <dgm:cxn modelId="{6E1E8A75-22A6-4B23-BD87-01795F83B874}" type="presParOf" srcId="{A92E4A84-EC21-47FF-BE60-555222038EB1}" destId="{09D5C5D0-0E03-4F98-B0DB-A1FE4E367C2E}" srcOrd="0" destOrd="0" presId="urn:microsoft.com/office/officeart/2008/layout/HexagonCluster"/>
    <dgm:cxn modelId="{8D76E44A-641E-48C3-A3FB-A1F066E3CD3C}" type="presParOf" srcId="{9C2DCE96-81F1-4A6F-8F2A-A9FF0F19A6EA}" destId="{FA4833B8-00EE-4C52-9F42-27A9535B1259}" srcOrd="7" destOrd="0" presId="urn:microsoft.com/office/officeart/2008/layout/HexagonCluster"/>
    <dgm:cxn modelId="{B412E453-5A28-42F0-9BF9-24B88DEA96AD}" type="presParOf" srcId="{FA4833B8-00EE-4C52-9F42-27A9535B1259}" destId="{77C71C00-264E-40A4-9CEF-BA253C458DEA}" srcOrd="0" destOrd="0" presId="urn:microsoft.com/office/officeart/2008/layout/HexagonCluster"/>
    <dgm:cxn modelId="{D113991B-4826-4EE9-868F-4EF5B847E2A0}" type="presParOf" srcId="{9C2DCE96-81F1-4A6F-8F2A-A9FF0F19A6EA}" destId="{46E653D4-29C8-4922-9A81-5EDF9715920E}" srcOrd="8" destOrd="0" presId="urn:microsoft.com/office/officeart/2008/layout/HexagonCluster"/>
    <dgm:cxn modelId="{6E769124-DD51-4F58-BCD7-1DA404C38D38}" type="presParOf" srcId="{46E653D4-29C8-4922-9A81-5EDF9715920E}" destId="{6BC2D084-0F53-43AB-81A5-B696CBFF9864}" srcOrd="0" destOrd="0" presId="urn:microsoft.com/office/officeart/2008/layout/HexagonCluster"/>
    <dgm:cxn modelId="{669FBEFE-BB60-4AEC-BDEF-39803299381E}" type="presParOf" srcId="{9C2DCE96-81F1-4A6F-8F2A-A9FF0F19A6EA}" destId="{3260F3D5-24D1-43EF-B2CE-1F4D489C6C19}" srcOrd="9" destOrd="0" presId="urn:microsoft.com/office/officeart/2008/layout/HexagonCluster"/>
    <dgm:cxn modelId="{1EBC8F54-13D8-47BF-A6C6-CB3A0DFC65CA}" type="presParOf" srcId="{3260F3D5-24D1-43EF-B2CE-1F4D489C6C19}" destId="{A55A8BE3-B8C6-4EFA-B7B8-6668C9CDE5A6}" srcOrd="0" destOrd="0" presId="urn:microsoft.com/office/officeart/2008/layout/HexagonCluster"/>
    <dgm:cxn modelId="{F116FA97-A7A3-41ED-9713-EEEDF2B5FAA9}" type="presParOf" srcId="{9C2DCE96-81F1-4A6F-8F2A-A9FF0F19A6EA}" destId="{281A23EB-716D-492D-A1C4-0637145C830B}" srcOrd="10" destOrd="0" presId="urn:microsoft.com/office/officeart/2008/layout/HexagonCluster"/>
    <dgm:cxn modelId="{117F37E2-8733-4514-B1EA-0F8E38942FFF}" type="presParOf" srcId="{281A23EB-716D-492D-A1C4-0637145C830B}" destId="{AF1A15CA-09BF-4331-9623-6A9C09C01040}" srcOrd="0" destOrd="0" presId="urn:microsoft.com/office/officeart/2008/layout/HexagonCluster"/>
    <dgm:cxn modelId="{D138285F-095F-4578-BF33-F7490F553556}" type="presParOf" srcId="{9C2DCE96-81F1-4A6F-8F2A-A9FF0F19A6EA}" destId="{A6567DA5-9D74-45D0-AA59-B12BDC17877A}" srcOrd="11" destOrd="0" presId="urn:microsoft.com/office/officeart/2008/layout/HexagonCluster"/>
    <dgm:cxn modelId="{6B6A0FAE-87BB-4D30-871B-80B58EA4CEF5}" type="presParOf" srcId="{A6567DA5-9D74-45D0-AA59-B12BDC17877A}" destId="{3F31FE96-2E81-4E5E-A798-DA6CD8C601E3}" srcOrd="0" destOrd="0" presId="urn:microsoft.com/office/officeart/2008/layout/HexagonCluster"/>
    <dgm:cxn modelId="{E3E9688A-7C80-482B-9480-E3682B7B8B02}" type="presParOf" srcId="{9C2DCE96-81F1-4A6F-8F2A-A9FF0F19A6EA}" destId="{10B873D4-D6A5-4A8E-9F03-D697E49A2BB4}" srcOrd="12" destOrd="0" presId="urn:microsoft.com/office/officeart/2008/layout/HexagonCluster"/>
    <dgm:cxn modelId="{04072125-2CED-4382-A482-5A9B1517AFD7}" type="presParOf" srcId="{10B873D4-D6A5-4A8E-9F03-D697E49A2BB4}" destId="{D95DD90B-0D34-41C9-BF74-C8B183E5BC5A}" srcOrd="0" destOrd="0" presId="urn:microsoft.com/office/officeart/2008/layout/HexagonCluster"/>
    <dgm:cxn modelId="{74D59D5D-51DE-4150-8466-259DFE3F1305}" type="presParOf" srcId="{9C2DCE96-81F1-4A6F-8F2A-A9FF0F19A6EA}" destId="{BDEC3F89-0A09-46FF-9B52-B6B7E4C2C620}" srcOrd="13" destOrd="0" presId="urn:microsoft.com/office/officeart/2008/layout/HexagonCluster"/>
    <dgm:cxn modelId="{0A94C94C-6CE0-4F1A-A771-28818C846530}" type="presParOf" srcId="{BDEC3F89-0A09-46FF-9B52-B6B7E4C2C620}" destId="{A94EF2DB-6B71-4A63-9272-107893CC969A}" srcOrd="0" destOrd="0" presId="urn:microsoft.com/office/officeart/2008/layout/HexagonCluster"/>
    <dgm:cxn modelId="{60AA105F-E9AC-4E20-B4FB-7E0FBB40133A}" type="presParOf" srcId="{9C2DCE96-81F1-4A6F-8F2A-A9FF0F19A6EA}" destId="{F575C3C0-4CCF-4100-B5F0-E623CCD5BC0E}" srcOrd="14" destOrd="0" presId="urn:microsoft.com/office/officeart/2008/layout/HexagonCluster"/>
    <dgm:cxn modelId="{4F2F5301-3CE6-49BB-9A6E-7A37D59DA3CA}" type="presParOf" srcId="{F575C3C0-4CCF-4100-B5F0-E623CCD5BC0E}" destId="{87AFBEFF-B1F6-4DC0-ACBF-AAAC83ABD02E}" srcOrd="0" destOrd="0" presId="urn:microsoft.com/office/officeart/2008/layout/HexagonCluster"/>
    <dgm:cxn modelId="{C08A2453-E8A0-4084-90F9-50C002B9CF5D}" type="presParOf" srcId="{9C2DCE96-81F1-4A6F-8F2A-A9FF0F19A6EA}" destId="{501FEDBC-039B-4A8E-BAB0-0F269FCFB4DA}" srcOrd="15" destOrd="0" presId="urn:microsoft.com/office/officeart/2008/layout/HexagonCluster"/>
    <dgm:cxn modelId="{EA650D15-37CE-41D0-83B1-5319690F96EF}" type="presParOf" srcId="{501FEDBC-039B-4A8E-BAB0-0F269FCFB4DA}" destId="{07EA8D30-7E49-4316-B443-0CECEF7A83B6}" srcOrd="0" destOrd="0" presId="urn:microsoft.com/office/officeart/2008/layout/HexagonCluster"/>
    <dgm:cxn modelId="{F81A925C-4009-4178-B783-95459657053D}" type="presParOf" srcId="{9C2DCE96-81F1-4A6F-8F2A-A9FF0F19A6EA}" destId="{58D9B1CC-C83B-4377-85F9-DC1738998DC2}" srcOrd="16" destOrd="0" presId="urn:microsoft.com/office/officeart/2008/layout/HexagonCluster"/>
    <dgm:cxn modelId="{43B9A647-0D6F-4E92-8B61-292B03FFE1CC}" type="presParOf" srcId="{58D9B1CC-C83B-4377-85F9-DC1738998DC2}" destId="{1D9E9FF9-FFA7-428F-AA49-424D940E3ED0}" srcOrd="0" destOrd="0" presId="urn:microsoft.com/office/officeart/2008/layout/HexagonCluster"/>
    <dgm:cxn modelId="{70081AFB-5B17-41E1-9E3B-AA9B4C9ACDF6}" type="presParOf" srcId="{9C2DCE96-81F1-4A6F-8F2A-A9FF0F19A6EA}" destId="{3A5745B0-F2BC-4B56-A218-5E985A03829A}" srcOrd="17" destOrd="0" presId="urn:microsoft.com/office/officeart/2008/layout/HexagonCluster"/>
    <dgm:cxn modelId="{01C4D21F-1A05-4B57-BE68-ADB4DB2A1822}" type="presParOf" srcId="{3A5745B0-F2BC-4B56-A218-5E985A03829A}" destId="{6F3CC6C4-55F4-4590-8BFC-F829431E99E3}" srcOrd="0" destOrd="0" presId="urn:microsoft.com/office/officeart/2008/layout/HexagonCluster"/>
    <dgm:cxn modelId="{1DEBD8FB-EB86-4D05-B9BE-635E8C0558D3}" type="presParOf" srcId="{9C2DCE96-81F1-4A6F-8F2A-A9FF0F19A6EA}" destId="{5C89A8F2-5B44-4037-8154-B8DC9B06BC49}" srcOrd="18" destOrd="0" presId="urn:microsoft.com/office/officeart/2008/layout/HexagonCluster"/>
    <dgm:cxn modelId="{3F2AE5F1-5188-4489-B5AF-46A21E43B1C2}" type="presParOf" srcId="{5C89A8F2-5B44-4037-8154-B8DC9B06BC49}" destId="{555F7242-D6D3-4C01-8167-96196CABBCA7}" srcOrd="0" destOrd="0" presId="urn:microsoft.com/office/officeart/2008/layout/HexagonCluster"/>
    <dgm:cxn modelId="{6CAE0A10-1860-4025-A081-0C3CAFA97957}" type="presParOf" srcId="{9C2DCE96-81F1-4A6F-8F2A-A9FF0F19A6EA}" destId="{F61AC420-2EFD-4661-BFE1-CF6B226542AE}" srcOrd="19" destOrd="0" presId="urn:microsoft.com/office/officeart/2008/layout/HexagonCluster"/>
    <dgm:cxn modelId="{26749429-ADD2-4C42-A6D3-FFB272A38A29}" type="presParOf" srcId="{F61AC420-2EFD-4661-BFE1-CF6B226542AE}" destId="{10FCAAA8-2229-4327-8800-25796B33107B}"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C17EAE0A-21F5-4029-8397-9E3553272EED}"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020F0DB8-3530-4F4B-A26A-29BE709AB7CF}">
      <dgm:prSet phldrT="[Text]"/>
      <dgm:spPr>
        <a:solidFill>
          <a:schemeClr val="accent1">
            <a:lumMod val="50000"/>
          </a:schemeClr>
        </a:solidFill>
      </dgm:spPr>
      <dgm:t>
        <a:bodyPr/>
        <a:lstStyle/>
        <a:p>
          <a:pPr algn="ctr"/>
          <a:r>
            <a:rPr lang="en-US" b="1" dirty="0" smtClean="0">
              <a:latin typeface="Consolas" panose="020B0609020204030204" pitchFamily="49" charset="0"/>
            </a:rPr>
            <a:t>5 Major Social Institutions</a:t>
          </a:r>
          <a:endParaRPr lang="en-US" b="1" dirty="0">
            <a:latin typeface="Consolas" panose="020B0609020204030204" pitchFamily="49" charset="0"/>
          </a:endParaRPr>
        </a:p>
      </dgm:t>
    </dgm:pt>
    <dgm:pt modelId="{125E32CB-97B9-4A8F-BCAC-26F5F1467544}" type="parTrans" cxnId="{F5E55E92-5415-40E0-8044-29385A8361FD}">
      <dgm:prSet/>
      <dgm:spPr/>
      <dgm:t>
        <a:bodyPr/>
        <a:lstStyle/>
        <a:p>
          <a:pPr algn="ctr"/>
          <a:endParaRPr lang="en-US" b="1" dirty="0">
            <a:latin typeface="Consolas" panose="020B0609020204030204" pitchFamily="49" charset="0"/>
          </a:endParaRPr>
        </a:p>
      </dgm:t>
    </dgm:pt>
    <dgm:pt modelId="{EA4FF882-E0C5-4825-9433-DDC5602C0CE6}" type="sibTrans" cxnId="{F5E55E92-5415-40E0-8044-29385A8361FD}">
      <dgm:prSet/>
      <dgm:spPr/>
      <dgm:t>
        <a:bodyPr/>
        <a:lstStyle/>
        <a:p>
          <a:pPr algn="ctr"/>
          <a:endParaRPr lang="en-US" b="1" dirty="0">
            <a:latin typeface="Consolas" panose="020B0609020204030204" pitchFamily="49" charset="0"/>
          </a:endParaRPr>
        </a:p>
      </dgm:t>
    </dgm:pt>
    <dgm:pt modelId="{342CA2B8-D883-42D6-BC7D-650224211222}" type="pres">
      <dgm:prSet presAssocID="{C17EAE0A-21F5-4029-8397-9E3553272EED}" presName="linear" presStyleCnt="0">
        <dgm:presLayoutVars>
          <dgm:animLvl val="lvl"/>
          <dgm:resizeHandles val="exact"/>
        </dgm:presLayoutVars>
      </dgm:prSet>
      <dgm:spPr/>
      <dgm:t>
        <a:bodyPr/>
        <a:lstStyle/>
        <a:p>
          <a:endParaRPr lang="en-US"/>
        </a:p>
      </dgm:t>
    </dgm:pt>
    <dgm:pt modelId="{CA0B10C5-2CE5-42E0-AC74-F4ECDBF22E5E}" type="pres">
      <dgm:prSet presAssocID="{020F0DB8-3530-4F4B-A26A-29BE709AB7CF}" presName="parentText" presStyleLbl="node1" presStyleIdx="0" presStyleCnt="1">
        <dgm:presLayoutVars>
          <dgm:chMax val="0"/>
          <dgm:bulletEnabled val="1"/>
        </dgm:presLayoutVars>
      </dgm:prSet>
      <dgm:spPr/>
      <dgm:t>
        <a:bodyPr/>
        <a:lstStyle/>
        <a:p>
          <a:endParaRPr lang="en-US"/>
        </a:p>
      </dgm:t>
    </dgm:pt>
  </dgm:ptLst>
  <dgm:cxnLst>
    <dgm:cxn modelId="{F5E55E92-5415-40E0-8044-29385A8361FD}" srcId="{C17EAE0A-21F5-4029-8397-9E3553272EED}" destId="{020F0DB8-3530-4F4B-A26A-29BE709AB7CF}" srcOrd="0" destOrd="0" parTransId="{125E32CB-97B9-4A8F-BCAC-26F5F1467544}" sibTransId="{EA4FF882-E0C5-4825-9433-DDC5602C0CE6}"/>
    <dgm:cxn modelId="{C41CD7E4-FBB0-4231-8A61-DD285B657559}" type="presOf" srcId="{C17EAE0A-21F5-4029-8397-9E3553272EED}" destId="{342CA2B8-D883-42D6-BC7D-650224211222}" srcOrd="0" destOrd="0" presId="urn:microsoft.com/office/officeart/2005/8/layout/vList2"/>
    <dgm:cxn modelId="{E8673DA2-95A8-4E41-BB27-8051EC79DC84}" type="presOf" srcId="{020F0DB8-3530-4F4B-A26A-29BE709AB7CF}" destId="{CA0B10C5-2CE5-42E0-AC74-F4ECDBF22E5E}" srcOrd="0" destOrd="0" presId="urn:microsoft.com/office/officeart/2005/8/layout/vList2"/>
    <dgm:cxn modelId="{706896F6-B996-40AC-9509-AEDFCA2C5BDD}" type="presParOf" srcId="{342CA2B8-D883-42D6-BC7D-650224211222}" destId="{CA0B10C5-2CE5-42E0-AC74-F4ECDBF22E5E}"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47EB0BE-CDE9-4D0F-B273-0A7A9CB1DCC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D7EFC33-41D7-4B1D-AA03-94D0EBD013EF}">
      <dgm:prSet phldrT="[Text]" custT="1"/>
      <dgm:spPr/>
      <dgm:t>
        <a:bodyPr/>
        <a:lstStyle/>
        <a:p>
          <a:r>
            <a:rPr lang="en-US" sz="1800" b="1" dirty="0" smtClean="0">
              <a:latin typeface="Consolas" panose="020B0609020204030204" pitchFamily="49" charset="0"/>
            </a:rPr>
            <a:t>Primary and universal social institution</a:t>
          </a:r>
          <a:endParaRPr lang="en-US" sz="1800" b="1" dirty="0">
            <a:latin typeface="Consolas" panose="020B0609020204030204" pitchFamily="49" charset="0"/>
          </a:endParaRPr>
        </a:p>
      </dgm:t>
    </dgm:pt>
    <dgm:pt modelId="{B35476D2-2B04-4350-8D27-DEEDE9A28995}" type="parTrans" cxnId="{327FBB6B-E6CA-47ED-85FC-E2EF610A75C6}">
      <dgm:prSet/>
      <dgm:spPr/>
      <dgm:t>
        <a:bodyPr/>
        <a:lstStyle/>
        <a:p>
          <a:endParaRPr lang="en-US" sz="2000">
            <a:latin typeface="Consolas" panose="020B0609020204030204" pitchFamily="49" charset="0"/>
          </a:endParaRPr>
        </a:p>
      </dgm:t>
    </dgm:pt>
    <dgm:pt modelId="{8153195D-E63A-4222-958E-A25DF424428F}" type="sibTrans" cxnId="{327FBB6B-E6CA-47ED-85FC-E2EF610A75C6}">
      <dgm:prSet/>
      <dgm:spPr/>
      <dgm:t>
        <a:bodyPr/>
        <a:lstStyle/>
        <a:p>
          <a:endParaRPr lang="en-US" sz="2000">
            <a:latin typeface="Consolas" panose="020B0609020204030204" pitchFamily="49" charset="0"/>
          </a:endParaRPr>
        </a:p>
      </dgm:t>
    </dgm:pt>
    <dgm:pt modelId="{8967CEA2-C2C6-40D0-A09B-1CF8348A8128}">
      <dgm:prSet custT="1"/>
      <dgm:spPr/>
      <dgm:t>
        <a:bodyPr/>
        <a:lstStyle/>
        <a:p>
          <a:r>
            <a:rPr lang="en-US" sz="1800" dirty="0" smtClean="0">
              <a:latin typeface="Consolas" panose="020B0609020204030204" pitchFamily="49" charset="0"/>
            </a:rPr>
            <a:t>The institution of family is a </a:t>
          </a:r>
          <a:r>
            <a:rPr lang="en-US" sz="1800" b="1" dirty="0" smtClean="0">
              <a:latin typeface="Consolas" panose="020B0609020204030204" pitchFamily="49" charset="0"/>
            </a:rPr>
            <a:t>basic unit </a:t>
          </a:r>
          <a:r>
            <a:rPr lang="en-US" sz="1800" dirty="0" smtClean="0">
              <a:latin typeface="Consolas" panose="020B0609020204030204" pitchFamily="49" charset="0"/>
            </a:rPr>
            <a:t>in the society, and the </a:t>
          </a:r>
          <a:r>
            <a:rPr lang="en-US" sz="1800" b="1" dirty="0" smtClean="0">
              <a:latin typeface="Consolas" panose="020B0609020204030204" pitchFamily="49" charset="0"/>
            </a:rPr>
            <a:t>multifaceted functions</a:t>
          </a:r>
          <a:r>
            <a:rPr lang="en-US" sz="1800" dirty="0" smtClean="0">
              <a:latin typeface="Consolas" panose="020B0609020204030204" pitchFamily="49" charset="0"/>
            </a:rPr>
            <a:t> performed by it makes it a much-needed institution in a society.</a:t>
          </a:r>
        </a:p>
      </dgm:t>
    </dgm:pt>
    <dgm:pt modelId="{62350BA9-DEB9-4A39-85CC-526E828DD5C3}" type="parTrans" cxnId="{40D5D5C1-A756-41E2-BAA2-3D8CE09D9E8B}">
      <dgm:prSet/>
      <dgm:spPr/>
      <dgm:t>
        <a:bodyPr/>
        <a:lstStyle/>
        <a:p>
          <a:endParaRPr lang="en-US" sz="2000">
            <a:latin typeface="Consolas" panose="020B0609020204030204" pitchFamily="49" charset="0"/>
          </a:endParaRPr>
        </a:p>
      </dgm:t>
    </dgm:pt>
    <dgm:pt modelId="{FF75C314-B956-40EB-8F35-976999FBF8D7}" type="sibTrans" cxnId="{40D5D5C1-A756-41E2-BAA2-3D8CE09D9E8B}">
      <dgm:prSet/>
      <dgm:spPr/>
      <dgm:t>
        <a:bodyPr/>
        <a:lstStyle/>
        <a:p>
          <a:endParaRPr lang="en-US" sz="2000">
            <a:latin typeface="Consolas" panose="020B0609020204030204" pitchFamily="49" charset="0"/>
          </a:endParaRPr>
        </a:p>
      </dgm:t>
    </dgm:pt>
    <dgm:pt modelId="{17C2865C-5BED-4327-AEBD-277D68AD324B}" type="pres">
      <dgm:prSet presAssocID="{A47EB0BE-CDE9-4D0F-B273-0A7A9CB1DCCD}" presName="vert0" presStyleCnt="0">
        <dgm:presLayoutVars>
          <dgm:dir/>
          <dgm:animOne val="branch"/>
          <dgm:animLvl val="lvl"/>
        </dgm:presLayoutVars>
      </dgm:prSet>
      <dgm:spPr/>
      <dgm:t>
        <a:bodyPr/>
        <a:lstStyle/>
        <a:p>
          <a:endParaRPr lang="en-US"/>
        </a:p>
      </dgm:t>
    </dgm:pt>
    <dgm:pt modelId="{17FFD358-3598-4181-A852-619B3AE75B77}" type="pres">
      <dgm:prSet presAssocID="{CD7EFC33-41D7-4B1D-AA03-94D0EBD013EF}" presName="thickLine" presStyleLbl="alignNode1" presStyleIdx="0" presStyleCnt="2"/>
      <dgm:spPr/>
      <dgm:t>
        <a:bodyPr/>
        <a:lstStyle/>
        <a:p>
          <a:endParaRPr lang="en-US"/>
        </a:p>
      </dgm:t>
    </dgm:pt>
    <dgm:pt modelId="{D29E60E3-CADB-4A1B-814F-7A3B6C51699D}" type="pres">
      <dgm:prSet presAssocID="{CD7EFC33-41D7-4B1D-AA03-94D0EBD013EF}" presName="horz1" presStyleCnt="0"/>
      <dgm:spPr/>
      <dgm:t>
        <a:bodyPr/>
        <a:lstStyle/>
        <a:p>
          <a:endParaRPr lang="en-US"/>
        </a:p>
      </dgm:t>
    </dgm:pt>
    <dgm:pt modelId="{0082DB77-ECF0-46E2-8D94-58F90E963599}" type="pres">
      <dgm:prSet presAssocID="{CD7EFC33-41D7-4B1D-AA03-94D0EBD013EF}" presName="tx1" presStyleLbl="revTx" presStyleIdx="0" presStyleCnt="2"/>
      <dgm:spPr/>
      <dgm:t>
        <a:bodyPr/>
        <a:lstStyle/>
        <a:p>
          <a:endParaRPr lang="en-US"/>
        </a:p>
      </dgm:t>
    </dgm:pt>
    <dgm:pt modelId="{178F4F91-7F46-429A-9524-EBD7D60E0905}" type="pres">
      <dgm:prSet presAssocID="{CD7EFC33-41D7-4B1D-AA03-94D0EBD013EF}" presName="vert1" presStyleCnt="0"/>
      <dgm:spPr/>
      <dgm:t>
        <a:bodyPr/>
        <a:lstStyle/>
        <a:p>
          <a:endParaRPr lang="en-US"/>
        </a:p>
      </dgm:t>
    </dgm:pt>
    <dgm:pt modelId="{E4483D86-53AE-498C-9783-FA615C57517D}" type="pres">
      <dgm:prSet presAssocID="{8967CEA2-C2C6-40D0-A09B-1CF8348A8128}" presName="thickLine" presStyleLbl="alignNode1" presStyleIdx="1" presStyleCnt="2"/>
      <dgm:spPr/>
      <dgm:t>
        <a:bodyPr/>
        <a:lstStyle/>
        <a:p>
          <a:endParaRPr lang="en-US"/>
        </a:p>
      </dgm:t>
    </dgm:pt>
    <dgm:pt modelId="{43933AF2-6897-40B8-808C-7A1B060E8CC5}" type="pres">
      <dgm:prSet presAssocID="{8967CEA2-C2C6-40D0-A09B-1CF8348A8128}" presName="horz1" presStyleCnt="0"/>
      <dgm:spPr/>
      <dgm:t>
        <a:bodyPr/>
        <a:lstStyle/>
        <a:p>
          <a:endParaRPr lang="en-US"/>
        </a:p>
      </dgm:t>
    </dgm:pt>
    <dgm:pt modelId="{62727F74-2363-42D1-BAF9-A814D246967E}" type="pres">
      <dgm:prSet presAssocID="{8967CEA2-C2C6-40D0-A09B-1CF8348A8128}" presName="tx1" presStyleLbl="revTx" presStyleIdx="1" presStyleCnt="2" custScaleY="140137"/>
      <dgm:spPr/>
      <dgm:t>
        <a:bodyPr/>
        <a:lstStyle/>
        <a:p>
          <a:endParaRPr lang="en-US"/>
        </a:p>
      </dgm:t>
    </dgm:pt>
    <dgm:pt modelId="{D438A66F-587D-464D-9F4C-DDD38FB94A64}" type="pres">
      <dgm:prSet presAssocID="{8967CEA2-C2C6-40D0-A09B-1CF8348A8128}" presName="vert1" presStyleCnt="0"/>
      <dgm:spPr/>
      <dgm:t>
        <a:bodyPr/>
        <a:lstStyle/>
        <a:p>
          <a:endParaRPr lang="en-US"/>
        </a:p>
      </dgm:t>
    </dgm:pt>
  </dgm:ptLst>
  <dgm:cxnLst>
    <dgm:cxn modelId="{D711FFEE-18C9-4F4A-A2A8-3A4229388FCC}" type="presOf" srcId="{8967CEA2-C2C6-40D0-A09B-1CF8348A8128}" destId="{62727F74-2363-42D1-BAF9-A814D246967E}" srcOrd="0" destOrd="0" presId="urn:microsoft.com/office/officeart/2008/layout/LinedList"/>
    <dgm:cxn modelId="{91FCE612-C85E-4179-B1A9-3EBB4778FA97}" type="presOf" srcId="{A47EB0BE-CDE9-4D0F-B273-0A7A9CB1DCCD}" destId="{17C2865C-5BED-4327-AEBD-277D68AD324B}" srcOrd="0" destOrd="0" presId="urn:microsoft.com/office/officeart/2008/layout/LinedList"/>
    <dgm:cxn modelId="{47C97231-5CAA-4EF0-93EE-4A6DB2580AA8}" type="presOf" srcId="{CD7EFC33-41D7-4B1D-AA03-94D0EBD013EF}" destId="{0082DB77-ECF0-46E2-8D94-58F90E963599}" srcOrd="0" destOrd="0" presId="urn:microsoft.com/office/officeart/2008/layout/LinedList"/>
    <dgm:cxn modelId="{327FBB6B-E6CA-47ED-85FC-E2EF610A75C6}" srcId="{A47EB0BE-CDE9-4D0F-B273-0A7A9CB1DCCD}" destId="{CD7EFC33-41D7-4B1D-AA03-94D0EBD013EF}" srcOrd="0" destOrd="0" parTransId="{B35476D2-2B04-4350-8D27-DEEDE9A28995}" sibTransId="{8153195D-E63A-4222-958E-A25DF424428F}"/>
    <dgm:cxn modelId="{40D5D5C1-A756-41E2-BAA2-3D8CE09D9E8B}" srcId="{A47EB0BE-CDE9-4D0F-B273-0A7A9CB1DCCD}" destId="{8967CEA2-C2C6-40D0-A09B-1CF8348A8128}" srcOrd="1" destOrd="0" parTransId="{62350BA9-DEB9-4A39-85CC-526E828DD5C3}" sibTransId="{FF75C314-B956-40EB-8F35-976999FBF8D7}"/>
    <dgm:cxn modelId="{F7CE2C7C-09BA-44F9-A414-9826FB2A33A5}" type="presParOf" srcId="{17C2865C-5BED-4327-AEBD-277D68AD324B}" destId="{17FFD358-3598-4181-A852-619B3AE75B77}" srcOrd="0" destOrd="0" presId="urn:microsoft.com/office/officeart/2008/layout/LinedList"/>
    <dgm:cxn modelId="{CB76017A-A59A-4F58-A530-9EECF143194C}" type="presParOf" srcId="{17C2865C-5BED-4327-AEBD-277D68AD324B}" destId="{D29E60E3-CADB-4A1B-814F-7A3B6C51699D}" srcOrd="1" destOrd="0" presId="urn:microsoft.com/office/officeart/2008/layout/LinedList"/>
    <dgm:cxn modelId="{27C1EF9F-99AF-4068-91C3-E0B98E047D6A}" type="presParOf" srcId="{D29E60E3-CADB-4A1B-814F-7A3B6C51699D}" destId="{0082DB77-ECF0-46E2-8D94-58F90E963599}" srcOrd="0" destOrd="0" presId="urn:microsoft.com/office/officeart/2008/layout/LinedList"/>
    <dgm:cxn modelId="{7DEA0416-A18A-46FF-93E5-681704263740}" type="presParOf" srcId="{D29E60E3-CADB-4A1B-814F-7A3B6C51699D}" destId="{178F4F91-7F46-429A-9524-EBD7D60E0905}" srcOrd="1" destOrd="0" presId="urn:microsoft.com/office/officeart/2008/layout/LinedList"/>
    <dgm:cxn modelId="{777BAEDB-6C4D-46C6-903E-0130007F12E3}" type="presParOf" srcId="{17C2865C-5BED-4327-AEBD-277D68AD324B}" destId="{E4483D86-53AE-498C-9783-FA615C57517D}" srcOrd="2" destOrd="0" presId="urn:microsoft.com/office/officeart/2008/layout/LinedList"/>
    <dgm:cxn modelId="{0CB68ED1-B9D0-4B53-B56D-36CFD537E654}" type="presParOf" srcId="{17C2865C-5BED-4327-AEBD-277D68AD324B}" destId="{43933AF2-6897-40B8-808C-7A1B060E8CC5}" srcOrd="3" destOrd="0" presId="urn:microsoft.com/office/officeart/2008/layout/LinedList"/>
    <dgm:cxn modelId="{DC834DB9-C434-4924-9786-CA08039DB4E7}" type="presParOf" srcId="{43933AF2-6897-40B8-808C-7A1B060E8CC5}" destId="{62727F74-2363-42D1-BAF9-A814D246967E}" srcOrd="0" destOrd="0" presId="urn:microsoft.com/office/officeart/2008/layout/LinedList"/>
    <dgm:cxn modelId="{9D234536-0D3D-4186-BDD7-1EE9251F7BFC}" type="presParOf" srcId="{43933AF2-6897-40B8-808C-7A1B060E8CC5}" destId="{D438A66F-587D-464D-9F4C-DDD38FB94A6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519EFB46-6E5F-4122-A4D0-7233C364C61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EAE9E348-A469-4B86-A83B-9891F951A529}">
      <dgm:prSet phldrT="[Text]"/>
      <dgm:spPr>
        <a:solidFill>
          <a:schemeClr val="accent1">
            <a:lumMod val="50000"/>
          </a:schemeClr>
        </a:solidFill>
      </dgm:spPr>
      <dgm:t>
        <a:bodyPr/>
        <a:lstStyle/>
        <a:p>
          <a:pPr algn="ctr"/>
          <a:r>
            <a:rPr lang="en-US" b="1" dirty="0" smtClean="0">
              <a:latin typeface="Consolas" panose="020B0609020204030204" pitchFamily="49" charset="0"/>
            </a:rPr>
            <a:t>1. Family</a:t>
          </a:r>
          <a:endParaRPr lang="en-US" b="1" dirty="0">
            <a:latin typeface="Consolas" panose="020B0609020204030204" pitchFamily="49" charset="0"/>
          </a:endParaRPr>
        </a:p>
      </dgm:t>
    </dgm:pt>
    <dgm:pt modelId="{6CE3CBB9-74D7-410E-B14C-00EEA97BE99F}" type="parTrans" cxnId="{0D1F9B0F-7E5E-4561-AB42-0DC4FCF9AFFD}">
      <dgm:prSet/>
      <dgm:spPr/>
      <dgm:t>
        <a:bodyPr/>
        <a:lstStyle/>
        <a:p>
          <a:endParaRPr lang="en-US" b="1">
            <a:latin typeface="Consolas" panose="020B0609020204030204" pitchFamily="49" charset="0"/>
          </a:endParaRPr>
        </a:p>
      </dgm:t>
    </dgm:pt>
    <dgm:pt modelId="{4C70E7A7-9FC4-4E17-A2BE-91427288C1F1}" type="sibTrans" cxnId="{0D1F9B0F-7E5E-4561-AB42-0DC4FCF9AFFD}">
      <dgm:prSet/>
      <dgm:spPr/>
      <dgm:t>
        <a:bodyPr/>
        <a:lstStyle/>
        <a:p>
          <a:endParaRPr lang="en-US" b="1">
            <a:latin typeface="Consolas" panose="020B0609020204030204" pitchFamily="49" charset="0"/>
          </a:endParaRPr>
        </a:p>
      </dgm:t>
    </dgm:pt>
    <dgm:pt modelId="{2D5DF841-7A79-438E-B822-2BC05ECA700A}" type="pres">
      <dgm:prSet presAssocID="{519EFB46-6E5F-4122-A4D0-7233C364C610}" presName="linear" presStyleCnt="0">
        <dgm:presLayoutVars>
          <dgm:animLvl val="lvl"/>
          <dgm:resizeHandles val="exact"/>
        </dgm:presLayoutVars>
      </dgm:prSet>
      <dgm:spPr/>
      <dgm:t>
        <a:bodyPr/>
        <a:lstStyle/>
        <a:p>
          <a:endParaRPr lang="en-US"/>
        </a:p>
      </dgm:t>
    </dgm:pt>
    <dgm:pt modelId="{668863EE-D4E0-47D4-A7DB-59794D9248ED}" type="pres">
      <dgm:prSet presAssocID="{EAE9E348-A469-4B86-A83B-9891F951A529}" presName="parentText" presStyleLbl="node1" presStyleIdx="0" presStyleCnt="1">
        <dgm:presLayoutVars>
          <dgm:chMax val="0"/>
          <dgm:bulletEnabled val="1"/>
        </dgm:presLayoutVars>
      </dgm:prSet>
      <dgm:spPr/>
      <dgm:t>
        <a:bodyPr/>
        <a:lstStyle/>
        <a:p>
          <a:endParaRPr lang="en-US"/>
        </a:p>
      </dgm:t>
    </dgm:pt>
  </dgm:ptLst>
  <dgm:cxnLst>
    <dgm:cxn modelId="{63497B8C-AAC6-4151-99F3-FE12159D9556}" type="presOf" srcId="{519EFB46-6E5F-4122-A4D0-7233C364C610}" destId="{2D5DF841-7A79-438E-B822-2BC05ECA700A}" srcOrd="0" destOrd="0" presId="urn:microsoft.com/office/officeart/2005/8/layout/vList2"/>
    <dgm:cxn modelId="{0D1F9B0F-7E5E-4561-AB42-0DC4FCF9AFFD}" srcId="{519EFB46-6E5F-4122-A4D0-7233C364C610}" destId="{EAE9E348-A469-4B86-A83B-9891F951A529}" srcOrd="0" destOrd="0" parTransId="{6CE3CBB9-74D7-410E-B14C-00EEA97BE99F}" sibTransId="{4C70E7A7-9FC4-4E17-A2BE-91427288C1F1}"/>
    <dgm:cxn modelId="{C8194A4C-4E5F-4B27-BCB5-77E75E02C2C4}" type="presOf" srcId="{EAE9E348-A469-4B86-A83B-9891F951A529}" destId="{668863EE-D4E0-47D4-A7DB-59794D9248ED}" srcOrd="0" destOrd="0" presId="urn:microsoft.com/office/officeart/2005/8/layout/vList2"/>
    <dgm:cxn modelId="{ED2A13AC-DA9C-4D15-A14E-2AB2266B87DE}" type="presParOf" srcId="{2D5DF841-7A79-438E-B822-2BC05ECA700A}" destId="{668863EE-D4E0-47D4-A7DB-59794D9248ED}"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6D2F03FA-3DB5-401D-89EE-24C2C1B97B31}" type="doc">
      <dgm:prSet loTypeId="urn:microsoft.com/office/officeart/2009/3/layout/StepUpProcess" loCatId="process" qsTypeId="urn:microsoft.com/office/officeart/2005/8/quickstyle/simple1" qsCatId="simple" csTypeId="urn:microsoft.com/office/officeart/2005/8/colors/accent0_3" csCatId="mainScheme" phldr="1"/>
      <dgm:spPr/>
      <dgm:t>
        <a:bodyPr/>
        <a:lstStyle/>
        <a:p>
          <a:endParaRPr lang="en-US"/>
        </a:p>
      </dgm:t>
    </dgm:pt>
    <dgm:pt modelId="{BB8D4371-44DC-4A71-9B67-A1ACB2BFD3E4}">
      <dgm:prSet custT="1"/>
      <dgm:spPr/>
      <dgm:t>
        <a:bodyPr/>
        <a:lstStyle/>
        <a:p>
          <a:pPr algn="l"/>
          <a:r>
            <a:rPr lang="en-US" sz="2000" b="1" dirty="0" smtClean="0">
              <a:solidFill>
                <a:schemeClr val="accent6">
                  <a:lumMod val="50000"/>
                </a:schemeClr>
              </a:solidFill>
              <a:latin typeface="Consolas" panose="020B0609020204030204" pitchFamily="49" charset="0"/>
            </a:rPr>
            <a:t>Basic Unit: Marriage</a:t>
          </a:r>
          <a:endParaRPr lang="en-US" sz="2000" b="1" dirty="0">
            <a:solidFill>
              <a:schemeClr val="accent6">
                <a:lumMod val="50000"/>
              </a:schemeClr>
            </a:solidFill>
          </a:endParaRPr>
        </a:p>
      </dgm:t>
    </dgm:pt>
    <dgm:pt modelId="{C1F12E48-ABD3-4A7B-80B4-C0109B6F881C}" type="parTrans" cxnId="{ED9D26E4-FB01-4F48-BAD6-B7108FD09970}">
      <dgm:prSet/>
      <dgm:spPr/>
      <dgm:t>
        <a:bodyPr/>
        <a:lstStyle/>
        <a:p>
          <a:endParaRPr lang="en-US"/>
        </a:p>
      </dgm:t>
    </dgm:pt>
    <dgm:pt modelId="{7C1A60F7-726F-44B0-837B-EAED03CE5FDA}" type="sibTrans" cxnId="{ED9D26E4-FB01-4F48-BAD6-B7108FD09970}">
      <dgm:prSet/>
      <dgm:spPr/>
      <dgm:t>
        <a:bodyPr/>
        <a:lstStyle/>
        <a:p>
          <a:endParaRPr lang="en-US"/>
        </a:p>
      </dgm:t>
    </dgm:pt>
    <dgm:pt modelId="{544E8B72-1093-4B5E-9642-F0719E7386B4}" type="pres">
      <dgm:prSet presAssocID="{6D2F03FA-3DB5-401D-89EE-24C2C1B97B31}" presName="rootnode" presStyleCnt="0">
        <dgm:presLayoutVars>
          <dgm:chMax/>
          <dgm:chPref/>
          <dgm:dir/>
          <dgm:animLvl val="lvl"/>
        </dgm:presLayoutVars>
      </dgm:prSet>
      <dgm:spPr/>
      <dgm:t>
        <a:bodyPr/>
        <a:lstStyle/>
        <a:p>
          <a:endParaRPr lang="en-US"/>
        </a:p>
      </dgm:t>
    </dgm:pt>
    <dgm:pt modelId="{8B093CA7-E1EA-4893-99EB-2504FB1DD2BE}" type="pres">
      <dgm:prSet presAssocID="{BB8D4371-44DC-4A71-9B67-A1ACB2BFD3E4}" presName="composite" presStyleCnt="0"/>
      <dgm:spPr/>
    </dgm:pt>
    <dgm:pt modelId="{867D30F8-3F27-41E2-9782-9B4F066E9FED}" type="pres">
      <dgm:prSet presAssocID="{BB8D4371-44DC-4A71-9B67-A1ACB2BFD3E4}" presName="LShape" presStyleLbl="alignNode1" presStyleIdx="0" presStyleCnt="1" custLinFactNeighborX="100" custLinFactNeighborY="-11347"/>
      <dgm:spPr>
        <a:solidFill>
          <a:schemeClr val="accent5">
            <a:lumMod val="50000"/>
          </a:schemeClr>
        </a:solidFill>
      </dgm:spPr>
    </dgm:pt>
    <dgm:pt modelId="{BAD78776-8045-4FB4-B849-C6C73D1FE530}" type="pres">
      <dgm:prSet presAssocID="{BB8D4371-44DC-4A71-9B67-A1ACB2BFD3E4}" presName="ParentText" presStyleLbl="revTx" presStyleIdx="0" presStyleCnt="1">
        <dgm:presLayoutVars>
          <dgm:chMax val="0"/>
          <dgm:chPref val="0"/>
          <dgm:bulletEnabled val="1"/>
        </dgm:presLayoutVars>
      </dgm:prSet>
      <dgm:spPr/>
      <dgm:t>
        <a:bodyPr/>
        <a:lstStyle/>
        <a:p>
          <a:endParaRPr lang="en-US"/>
        </a:p>
      </dgm:t>
    </dgm:pt>
  </dgm:ptLst>
  <dgm:cxnLst>
    <dgm:cxn modelId="{ED9D26E4-FB01-4F48-BAD6-B7108FD09970}" srcId="{6D2F03FA-3DB5-401D-89EE-24C2C1B97B31}" destId="{BB8D4371-44DC-4A71-9B67-A1ACB2BFD3E4}" srcOrd="0" destOrd="0" parTransId="{C1F12E48-ABD3-4A7B-80B4-C0109B6F881C}" sibTransId="{7C1A60F7-726F-44B0-837B-EAED03CE5FDA}"/>
    <dgm:cxn modelId="{E141FEA7-31BE-4653-AE10-CC9E2E8FA127}" type="presOf" srcId="{BB8D4371-44DC-4A71-9B67-A1ACB2BFD3E4}" destId="{BAD78776-8045-4FB4-B849-C6C73D1FE530}" srcOrd="0" destOrd="0" presId="urn:microsoft.com/office/officeart/2009/3/layout/StepUpProcess"/>
    <dgm:cxn modelId="{2BE380C8-8E2A-4650-AEBA-9301B779F0BB}" type="presOf" srcId="{6D2F03FA-3DB5-401D-89EE-24C2C1B97B31}" destId="{544E8B72-1093-4B5E-9642-F0719E7386B4}" srcOrd="0" destOrd="0" presId="urn:microsoft.com/office/officeart/2009/3/layout/StepUpProcess"/>
    <dgm:cxn modelId="{AC7A0138-81D4-4297-B407-84103845D448}" type="presParOf" srcId="{544E8B72-1093-4B5E-9642-F0719E7386B4}" destId="{8B093CA7-E1EA-4893-99EB-2504FB1DD2BE}" srcOrd="0" destOrd="0" presId="urn:microsoft.com/office/officeart/2009/3/layout/StepUpProcess"/>
    <dgm:cxn modelId="{0D48A04F-409E-4536-9D4D-14A380B6A6B9}" type="presParOf" srcId="{8B093CA7-E1EA-4893-99EB-2504FB1DD2BE}" destId="{867D30F8-3F27-41E2-9782-9B4F066E9FED}" srcOrd="0" destOrd="0" presId="urn:microsoft.com/office/officeart/2009/3/layout/StepUpProcess"/>
    <dgm:cxn modelId="{56A20896-99FE-4A0E-8BE7-4B3C28881D2D}" type="presParOf" srcId="{8B093CA7-E1EA-4893-99EB-2504FB1DD2BE}" destId="{BAD78776-8045-4FB4-B849-C6C73D1FE530}" srcOrd="1" destOrd="0" presId="urn:microsoft.com/office/officeart/2009/3/layout/StepUp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C37C7D04-6151-4FFA-B8F9-3C16E95B4840}"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5D2D7C28-EB39-4BA4-8ABA-C7C7A4D6B848}">
      <dgm:prSet custT="1"/>
      <dgm:spPr>
        <a:solidFill>
          <a:srgbClr val="660066"/>
        </a:solidFill>
      </dgm:spPr>
      <dgm:t>
        <a:bodyPr/>
        <a:lstStyle/>
        <a:p>
          <a:r>
            <a:rPr lang="en-US" sz="1800" dirty="0" smtClean="0">
              <a:solidFill>
                <a:schemeClr val="bg1"/>
              </a:solidFill>
              <a:latin typeface="Consolas" panose="020B0609020204030204" pitchFamily="49" charset="0"/>
            </a:rPr>
            <a:t>To provide for the </a:t>
          </a:r>
          <a:r>
            <a:rPr lang="en-US" sz="1800" b="1" dirty="0" smtClean="0">
              <a:solidFill>
                <a:schemeClr val="bg1"/>
              </a:solidFill>
              <a:latin typeface="Consolas" panose="020B0609020204030204" pitchFamily="49" charset="0"/>
            </a:rPr>
            <a:t>rearing</a:t>
          </a:r>
          <a:r>
            <a:rPr lang="en-US" sz="1800" dirty="0" smtClean="0">
              <a:solidFill>
                <a:schemeClr val="bg1"/>
              </a:solidFill>
              <a:latin typeface="Consolas" panose="020B0609020204030204" pitchFamily="49" charset="0"/>
            </a:rPr>
            <a:t> of children. </a:t>
          </a:r>
          <a:endParaRPr lang="en-US" sz="1800" dirty="0">
            <a:solidFill>
              <a:schemeClr val="bg1"/>
            </a:solidFill>
          </a:endParaRPr>
        </a:p>
      </dgm:t>
    </dgm:pt>
    <dgm:pt modelId="{6807A48B-5E83-4E8C-8A91-239002BBF0CF}" type="parTrans" cxnId="{56047F24-C077-42B4-A71B-B7D9B955183D}">
      <dgm:prSet/>
      <dgm:spPr/>
      <dgm:t>
        <a:bodyPr/>
        <a:lstStyle/>
        <a:p>
          <a:endParaRPr lang="en-US" sz="2000"/>
        </a:p>
      </dgm:t>
    </dgm:pt>
    <dgm:pt modelId="{4B844F66-82B4-4CFD-956E-457EFCBC442B}" type="sibTrans" cxnId="{56047F24-C077-42B4-A71B-B7D9B955183D}">
      <dgm:prSet/>
      <dgm:spPr/>
      <dgm:t>
        <a:bodyPr/>
        <a:lstStyle/>
        <a:p>
          <a:endParaRPr lang="en-US" sz="2000"/>
        </a:p>
      </dgm:t>
    </dgm:pt>
    <dgm:pt modelId="{6A166B31-6FED-483A-956E-6488F406C233}">
      <dgm:prSet custT="1"/>
      <dgm:spPr>
        <a:solidFill>
          <a:srgbClr val="FF7C80"/>
        </a:solidFill>
      </dgm:spPr>
      <dgm:t>
        <a:bodyPr/>
        <a:lstStyle/>
        <a:p>
          <a:r>
            <a:rPr lang="en-US" sz="1800" dirty="0" smtClean="0">
              <a:latin typeface="Consolas" panose="020B0609020204030204" pitchFamily="49" charset="0"/>
            </a:rPr>
            <a:t>To provide a </a:t>
          </a:r>
          <a:r>
            <a:rPr lang="en-US" sz="1800" b="1" dirty="0" smtClean="0">
              <a:latin typeface="Consolas" panose="020B0609020204030204" pitchFamily="49" charset="0"/>
            </a:rPr>
            <a:t>sense of identity </a:t>
          </a:r>
          <a:r>
            <a:rPr lang="en-US" sz="1800" dirty="0" smtClean="0">
              <a:latin typeface="Consolas" panose="020B0609020204030204" pitchFamily="49" charset="0"/>
            </a:rPr>
            <a:t>or </a:t>
          </a:r>
          <a:r>
            <a:rPr lang="en-US" sz="1800" b="1" dirty="0" smtClean="0">
              <a:latin typeface="Consolas" panose="020B0609020204030204" pitchFamily="49" charset="0"/>
            </a:rPr>
            <a:t>belonging</a:t>
          </a:r>
          <a:r>
            <a:rPr lang="en-US" sz="1800" dirty="0" smtClean="0">
              <a:latin typeface="Consolas" panose="020B0609020204030204" pitchFamily="49" charset="0"/>
            </a:rPr>
            <a:t> among its members. </a:t>
          </a:r>
        </a:p>
      </dgm:t>
    </dgm:pt>
    <dgm:pt modelId="{5CA83BD0-B89B-4A80-A042-C975AB605E71}" type="parTrans" cxnId="{149C2D79-954F-41F6-B1EF-E8CE314A730D}">
      <dgm:prSet/>
      <dgm:spPr/>
      <dgm:t>
        <a:bodyPr/>
        <a:lstStyle/>
        <a:p>
          <a:endParaRPr lang="en-US" sz="2000"/>
        </a:p>
      </dgm:t>
    </dgm:pt>
    <dgm:pt modelId="{9784BC9B-1460-4776-B90E-7F87D3A69E68}" type="sibTrans" cxnId="{149C2D79-954F-41F6-B1EF-E8CE314A730D}">
      <dgm:prSet/>
      <dgm:spPr/>
      <dgm:t>
        <a:bodyPr/>
        <a:lstStyle/>
        <a:p>
          <a:endParaRPr lang="en-US" sz="2000"/>
        </a:p>
      </dgm:t>
    </dgm:pt>
    <dgm:pt modelId="{66E15458-2EC2-47C4-A549-B45F60DAA8F8}">
      <dgm:prSet custT="1"/>
      <dgm:spPr>
        <a:solidFill>
          <a:srgbClr val="92D050"/>
        </a:solidFill>
      </dgm:spPr>
      <dgm:t>
        <a:bodyPr/>
        <a:lstStyle/>
        <a:p>
          <a:r>
            <a:rPr lang="en-US" sz="1800" dirty="0" smtClean="0">
              <a:latin typeface="Consolas" panose="020B0609020204030204" pitchFamily="49" charset="0"/>
            </a:rPr>
            <a:t>To </a:t>
          </a:r>
          <a:r>
            <a:rPr lang="en-US" sz="1800" b="1" dirty="0" smtClean="0">
              <a:latin typeface="Consolas" panose="020B0609020204030204" pitchFamily="49" charset="0"/>
            </a:rPr>
            <a:t>transmit culture </a:t>
          </a:r>
          <a:r>
            <a:rPr lang="en-US" sz="1800" dirty="0" smtClean="0">
              <a:latin typeface="Consolas" panose="020B0609020204030204" pitchFamily="49" charset="0"/>
            </a:rPr>
            <a:t>between generations.</a:t>
          </a:r>
        </a:p>
      </dgm:t>
    </dgm:pt>
    <dgm:pt modelId="{7B9DF33F-6A20-42FC-8632-709F55584EE0}" type="parTrans" cxnId="{84702C56-3FE6-41E2-B892-1FA8DB3A0708}">
      <dgm:prSet/>
      <dgm:spPr/>
      <dgm:t>
        <a:bodyPr/>
        <a:lstStyle/>
        <a:p>
          <a:endParaRPr lang="en-US" sz="2000"/>
        </a:p>
      </dgm:t>
    </dgm:pt>
    <dgm:pt modelId="{D36B8FA8-23BB-416A-AE6F-F0AFFEA546C7}" type="sibTrans" cxnId="{84702C56-3FE6-41E2-B892-1FA8DB3A0708}">
      <dgm:prSet/>
      <dgm:spPr/>
      <dgm:t>
        <a:bodyPr/>
        <a:lstStyle/>
        <a:p>
          <a:endParaRPr lang="en-US" sz="2000"/>
        </a:p>
      </dgm:t>
    </dgm:pt>
    <dgm:pt modelId="{B18580CA-ABF6-4F50-B303-06F0A4A5D553}" type="pres">
      <dgm:prSet presAssocID="{C37C7D04-6151-4FFA-B8F9-3C16E95B4840}" presName="linear" presStyleCnt="0">
        <dgm:presLayoutVars>
          <dgm:animLvl val="lvl"/>
          <dgm:resizeHandles val="exact"/>
        </dgm:presLayoutVars>
      </dgm:prSet>
      <dgm:spPr/>
      <dgm:t>
        <a:bodyPr/>
        <a:lstStyle/>
        <a:p>
          <a:endParaRPr lang="en-US"/>
        </a:p>
      </dgm:t>
    </dgm:pt>
    <dgm:pt modelId="{60CB6DCA-FCC3-4C2B-8469-E45AB83510F3}" type="pres">
      <dgm:prSet presAssocID="{5D2D7C28-EB39-4BA4-8ABA-C7C7A4D6B848}" presName="parentText" presStyleLbl="node1" presStyleIdx="0" presStyleCnt="3" custLinFactNeighborX="306" custLinFactNeighborY="-4221">
        <dgm:presLayoutVars>
          <dgm:chMax val="0"/>
          <dgm:bulletEnabled val="1"/>
        </dgm:presLayoutVars>
      </dgm:prSet>
      <dgm:spPr/>
      <dgm:t>
        <a:bodyPr/>
        <a:lstStyle/>
        <a:p>
          <a:endParaRPr lang="en-US"/>
        </a:p>
      </dgm:t>
    </dgm:pt>
    <dgm:pt modelId="{CBA860EB-8220-44BA-9107-B4A853FD3968}" type="pres">
      <dgm:prSet presAssocID="{4B844F66-82B4-4CFD-956E-457EFCBC442B}" presName="spacer" presStyleCnt="0"/>
      <dgm:spPr/>
    </dgm:pt>
    <dgm:pt modelId="{DF0ACDB2-95AE-46E9-9FC7-A3E7C8EA577A}" type="pres">
      <dgm:prSet presAssocID="{6A166B31-6FED-483A-956E-6488F406C233}" presName="parentText" presStyleLbl="node1" presStyleIdx="1" presStyleCnt="3">
        <dgm:presLayoutVars>
          <dgm:chMax val="0"/>
          <dgm:bulletEnabled val="1"/>
        </dgm:presLayoutVars>
      </dgm:prSet>
      <dgm:spPr/>
      <dgm:t>
        <a:bodyPr/>
        <a:lstStyle/>
        <a:p>
          <a:endParaRPr lang="en-US"/>
        </a:p>
      </dgm:t>
    </dgm:pt>
    <dgm:pt modelId="{BA9D9093-65F6-4C22-904D-BDF9A97FF10D}" type="pres">
      <dgm:prSet presAssocID="{9784BC9B-1460-4776-B90E-7F87D3A69E68}" presName="spacer" presStyleCnt="0"/>
      <dgm:spPr/>
    </dgm:pt>
    <dgm:pt modelId="{D7E20EBD-E14B-4F89-928C-658A3A2643EC}" type="pres">
      <dgm:prSet presAssocID="{66E15458-2EC2-47C4-A549-B45F60DAA8F8}" presName="parentText" presStyleLbl="node1" presStyleIdx="2" presStyleCnt="3">
        <dgm:presLayoutVars>
          <dgm:chMax val="0"/>
          <dgm:bulletEnabled val="1"/>
        </dgm:presLayoutVars>
      </dgm:prSet>
      <dgm:spPr/>
      <dgm:t>
        <a:bodyPr/>
        <a:lstStyle/>
        <a:p>
          <a:endParaRPr lang="en-US"/>
        </a:p>
      </dgm:t>
    </dgm:pt>
  </dgm:ptLst>
  <dgm:cxnLst>
    <dgm:cxn modelId="{75458367-DBBF-422A-9F61-877C66D2B276}" type="presOf" srcId="{6A166B31-6FED-483A-956E-6488F406C233}" destId="{DF0ACDB2-95AE-46E9-9FC7-A3E7C8EA577A}" srcOrd="0" destOrd="0" presId="urn:microsoft.com/office/officeart/2005/8/layout/vList2"/>
    <dgm:cxn modelId="{56047F24-C077-42B4-A71B-B7D9B955183D}" srcId="{C37C7D04-6151-4FFA-B8F9-3C16E95B4840}" destId="{5D2D7C28-EB39-4BA4-8ABA-C7C7A4D6B848}" srcOrd="0" destOrd="0" parTransId="{6807A48B-5E83-4E8C-8A91-239002BBF0CF}" sibTransId="{4B844F66-82B4-4CFD-956E-457EFCBC442B}"/>
    <dgm:cxn modelId="{4A29AFBC-0320-4791-B119-31B2ADB08E35}" type="presOf" srcId="{5D2D7C28-EB39-4BA4-8ABA-C7C7A4D6B848}" destId="{60CB6DCA-FCC3-4C2B-8469-E45AB83510F3}" srcOrd="0" destOrd="0" presId="urn:microsoft.com/office/officeart/2005/8/layout/vList2"/>
    <dgm:cxn modelId="{84702C56-3FE6-41E2-B892-1FA8DB3A0708}" srcId="{C37C7D04-6151-4FFA-B8F9-3C16E95B4840}" destId="{66E15458-2EC2-47C4-A549-B45F60DAA8F8}" srcOrd="2" destOrd="0" parTransId="{7B9DF33F-6A20-42FC-8632-709F55584EE0}" sibTransId="{D36B8FA8-23BB-416A-AE6F-F0AFFEA546C7}"/>
    <dgm:cxn modelId="{149C2D79-954F-41F6-B1EF-E8CE314A730D}" srcId="{C37C7D04-6151-4FFA-B8F9-3C16E95B4840}" destId="{6A166B31-6FED-483A-956E-6488F406C233}" srcOrd="1" destOrd="0" parTransId="{5CA83BD0-B89B-4A80-A042-C975AB605E71}" sibTransId="{9784BC9B-1460-4776-B90E-7F87D3A69E68}"/>
    <dgm:cxn modelId="{9951F1BC-1402-407E-B63B-419B2F0758BE}" type="presOf" srcId="{66E15458-2EC2-47C4-A549-B45F60DAA8F8}" destId="{D7E20EBD-E14B-4F89-928C-658A3A2643EC}" srcOrd="0" destOrd="0" presId="urn:microsoft.com/office/officeart/2005/8/layout/vList2"/>
    <dgm:cxn modelId="{09EDFE27-96F7-48E8-A78A-9B86566AB0FB}" type="presOf" srcId="{C37C7D04-6151-4FFA-B8F9-3C16E95B4840}" destId="{B18580CA-ABF6-4F50-B303-06F0A4A5D553}" srcOrd="0" destOrd="0" presId="urn:microsoft.com/office/officeart/2005/8/layout/vList2"/>
    <dgm:cxn modelId="{FB3E5190-3D56-48BD-8B4D-FCF04250201E}" type="presParOf" srcId="{B18580CA-ABF6-4F50-B303-06F0A4A5D553}" destId="{60CB6DCA-FCC3-4C2B-8469-E45AB83510F3}" srcOrd="0" destOrd="0" presId="urn:microsoft.com/office/officeart/2005/8/layout/vList2"/>
    <dgm:cxn modelId="{4D6409B7-E06B-484E-AA9F-019327809667}" type="presParOf" srcId="{B18580CA-ABF6-4F50-B303-06F0A4A5D553}" destId="{CBA860EB-8220-44BA-9107-B4A853FD3968}" srcOrd="1" destOrd="0" presId="urn:microsoft.com/office/officeart/2005/8/layout/vList2"/>
    <dgm:cxn modelId="{5E42B17C-225C-4C49-9749-DAA33EBBAAA5}" type="presParOf" srcId="{B18580CA-ABF6-4F50-B303-06F0A4A5D553}" destId="{DF0ACDB2-95AE-46E9-9FC7-A3E7C8EA577A}" srcOrd="2" destOrd="0" presId="urn:microsoft.com/office/officeart/2005/8/layout/vList2"/>
    <dgm:cxn modelId="{0E572D7F-43FA-442C-841C-860B5BDBAEF5}" type="presParOf" srcId="{B18580CA-ABF6-4F50-B303-06F0A4A5D553}" destId="{BA9D9093-65F6-4C22-904D-BDF9A97FF10D}" srcOrd="3" destOrd="0" presId="urn:microsoft.com/office/officeart/2005/8/layout/vList2"/>
    <dgm:cxn modelId="{AD90C2B0-FFCB-4E2D-912E-3BC6A9DF3921}" type="presParOf" srcId="{B18580CA-ABF6-4F50-B303-06F0A4A5D553}" destId="{D7E20EBD-E14B-4F89-928C-658A3A2643EC}" srcOrd="4"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A2CDB786-8903-4158-9886-40338C721B93}" type="doc">
      <dgm:prSet loTypeId="urn:microsoft.com/office/officeart/2008/layout/LinedList" loCatId="list" qsTypeId="urn:microsoft.com/office/officeart/2005/8/quickstyle/simple1" qsCatId="simple" csTypeId="urn:microsoft.com/office/officeart/2005/8/colors/colorful3" csCatId="colorful" phldr="1"/>
      <dgm:spPr/>
      <dgm:t>
        <a:bodyPr/>
        <a:lstStyle/>
        <a:p>
          <a:endParaRPr lang="en-US"/>
        </a:p>
      </dgm:t>
    </dgm:pt>
    <dgm:pt modelId="{360E17EB-65FF-440B-923B-CE37B1629B48}">
      <dgm:prSet custT="1"/>
      <dgm:spPr/>
      <dgm:t>
        <a:bodyPr/>
        <a:lstStyle/>
        <a:p>
          <a:r>
            <a:rPr lang="en-US" sz="1800" dirty="0" smtClean="0">
              <a:latin typeface="Consolas" panose="020B0609020204030204" pitchFamily="49" charset="0"/>
            </a:rPr>
            <a:t>It is considered a "building block" of society because it is the </a:t>
          </a:r>
          <a:r>
            <a:rPr lang="en-US" sz="1800" b="1" dirty="0" smtClean="0">
              <a:latin typeface="Consolas" panose="020B0609020204030204" pitchFamily="49" charset="0"/>
            </a:rPr>
            <a:t>primary unit through which socialization occurs</a:t>
          </a:r>
          <a:r>
            <a:rPr lang="en-US" sz="1800" dirty="0" smtClean="0">
              <a:latin typeface="Consolas" panose="020B0609020204030204" pitchFamily="49" charset="0"/>
            </a:rPr>
            <a:t>.</a:t>
          </a:r>
          <a:endParaRPr lang="en-US" sz="1800" dirty="0"/>
        </a:p>
      </dgm:t>
    </dgm:pt>
    <dgm:pt modelId="{12E69810-A864-487A-B629-D3DCDE46F4FE}" type="parTrans" cxnId="{79B0B18B-5DC5-4BCD-9E29-EEF29CCF5F3F}">
      <dgm:prSet/>
      <dgm:spPr/>
      <dgm:t>
        <a:bodyPr/>
        <a:lstStyle/>
        <a:p>
          <a:endParaRPr lang="en-US"/>
        </a:p>
      </dgm:t>
    </dgm:pt>
    <dgm:pt modelId="{558D3AC8-6D85-419A-B5F6-9D482B821E6A}" type="sibTrans" cxnId="{79B0B18B-5DC5-4BCD-9E29-EEF29CCF5F3F}">
      <dgm:prSet/>
      <dgm:spPr/>
      <dgm:t>
        <a:bodyPr/>
        <a:lstStyle/>
        <a:p>
          <a:endParaRPr lang="en-US"/>
        </a:p>
      </dgm:t>
    </dgm:pt>
    <dgm:pt modelId="{89C2E2D8-5462-470A-ACB5-B1435933E5C5}" type="pres">
      <dgm:prSet presAssocID="{A2CDB786-8903-4158-9886-40338C721B93}" presName="vert0" presStyleCnt="0">
        <dgm:presLayoutVars>
          <dgm:dir/>
          <dgm:animOne val="branch"/>
          <dgm:animLvl val="lvl"/>
        </dgm:presLayoutVars>
      </dgm:prSet>
      <dgm:spPr/>
      <dgm:t>
        <a:bodyPr/>
        <a:lstStyle/>
        <a:p>
          <a:endParaRPr lang="en-US"/>
        </a:p>
      </dgm:t>
    </dgm:pt>
    <dgm:pt modelId="{B2AC28C1-9173-4EAC-9C31-3E6E1B4240AE}" type="pres">
      <dgm:prSet presAssocID="{360E17EB-65FF-440B-923B-CE37B1629B48}" presName="thickLine" presStyleLbl="alignNode1" presStyleIdx="0" presStyleCnt="1"/>
      <dgm:spPr/>
    </dgm:pt>
    <dgm:pt modelId="{D830E300-D16D-4677-AE62-5F800AC15160}" type="pres">
      <dgm:prSet presAssocID="{360E17EB-65FF-440B-923B-CE37B1629B48}" presName="horz1" presStyleCnt="0"/>
      <dgm:spPr/>
    </dgm:pt>
    <dgm:pt modelId="{89B156F8-F021-4BD6-8FB8-6322F805681D}" type="pres">
      <dgm:prSet presAssocID="{360E17EB-65FF-440B-923B-CE37B1629B48}" presName="tx1" presStyleLbl="revTx" presStyleIdx="0" presStyleCnt="1"/>
      <dgm:spPr/>
      <dgm:t>
        <a:bodyPr/>
        <a:lstStyle/>
        <a:p>
          <a:endParaRPr lang="en-US"/>
        </a:p>
      </dgm:t>
    </dgm:pt>
    <dgm:pt modelId="{B8C31CEC-DB24-4EA8-BCCC-8B2FCA205648}" type="pres">
      <dgm:prSet presAssocID="{360E17EB-65FF-440B-923B-CE37B1629B48}" presName="vert1" presStyleCnt="0"/>
      <dgm:spPr/>
    </dgm:pt>
  </dgm:ptLst>
  <dgm:cxnLst>
    <dgm:cxn modelId="{AC1A9C62-7B25-4A1F-BFE5-6B4F7814EABC}" type="presOf" srcId="{A2CDB786-8903-4158-9886-40338C721B93}" destId="{89C2E2D8-5462-470A-ACB5-B1435933E5C5}" srcOrd="0" destOrd="0" presId="urn:microsoft.com/office/officeart/2008/layout/LinedList"/>
    <dgm:cxn modelId="{DA741E0D-5D67-416A-A413-B51E39F8F1CC}" type="presOf" srcId="{360E17EB-65FF-440B-923B-CE37B1629B48}" destId="{89B156F8-F021-4BD6-8FB8-6322F805681D}" srcOrd="0" destOrd="0" presId="urn:microsoft.com/office/officeart/2008/layout/LinedList"/>
    <dgm:cxn modelId="{79B0B18B-5DC5-4BCD-9E29-EEF29CCF5F3F}" srcId="{A2CDB786-8903-4158-9886-40338C721B93}" destId="{360E17EB-65FF-440B-923B-CE37B1629B48}" srcOrd="0" destOrd="0" parTransId="{12E69810-A864-487A-B629-D3DCDE46F4FE}" sibTransId="{558D3AC8-6D85-419A-B5F6-9D482B821E6A}"/>
    <dgm:cxn modelId="{86A3CBF3-C040-4979-AA45-E414D514EBF2}" type="presParOf" srcId="{89C2E2D8-5462-470A-ACB5-B1435933E5C5}" destId="{B2AC28C1-9173-4EAC-9C31-3E6E1B4240AE}" srcOrd="0" destOrd="0" presId="urn:microsoft.com/office/officeart/2008/layout/LinedList"/>
    <dgm:cxn modelId="{178156DD-4406-40DF-9211-C1A3B3EBDDFF}" type="presParOf" srcId="{89C2E2D8-5462-470A-ACB5-B1435933E5C5}" destId="{D830E300-D16D-4677-AE62-5F800AC15160}" srcOrd="1" destOrd="0" presId="urn:microsoft.com/office/officeart/2008/layout/LinedList"/>
    <dgm:cxn modelId="{6D39441D-8F37-41B6-A74B-B92B19889E39}" type="presParOf" srcId="{D830E300-D16D-4677-AE62-5F800AC15160}" destId="{89B156F8-F021-4BD6-8FB8-6322F805681D}" srcOrd="0" destOrd="0" presId="urn:microsoft.com/office/officeart/2008/layout/LinedList"/>
    <dgm:cxn modelId="{4247AC79-9E81-406E-A676-DF49FDB114EC}" type="presParOf" srcId="{D830E300-D16D-4677-AE62-5F800AC15160}" destId="{B8C31CEC-DB24-4EA8-BCCC-8B2FCA205648}" srcOrd="1" destOrd="0" presId="urn:microsoft.com/office/officeart/2008/layout/Lin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5DDA9E17-F7A9-4288-B0F9-02B0668AA7D3}"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B5BB25DF-958B-4571-AF34-2304E373F0F2}">
      <dgm:prSet custT="1"/>
      <dgm:spPr/>
      <dgm:t>
        <a:bodyPr/>
        <a:lstStyle/>
        <a:p>
          <a:r>
            <a:rPr lang="en-US" sz="2000" dirty="0" smtClean="0">
              <a:latin typeface="Consolas" panose="020B0609020204030204" pitchFamily="49" charset="0"/>
            </a:rPr>
            <a:t>Responsible for the </a:t>
          </a:r>
          <a:r>
            <a:rPr lang="en-US" sz="2000" b="1" dirty="0" smtClean="0">
              <a:latin typeface="Consolas" panose="020B0609020204030204" pitchFamily="49" charset="0"/>
            </a:rPr>
            <a:t>systematic transmission </a:t>
          </a:r>
          <a:r>
            <a:rPr lang="en-US" sz="2000" dirty="0" smtClean="0">
              <a:latin typeface="Consolas" panose="020B0609020204030204" pitchFamily="49" charset="0"/>
            </a:rPr>
            <a:t>of knowledge, skills and cultural values within a formally organized structure.</a:t>
          </a:r>
        </a:p>
      </dgm:t>
    </dgm:pt>
    <dgm:pt modelId="{48B1F4F3-3666-471B-9CAE-3C72E8ABE533}" type="parTrans" cxnId="{B7C78085-4775-4B51-BF0A-155F79C4B2EC}">
      <dgm:prSet/>
      <dgm:spPr/>
      <dgm:t>
        <a:bodyPr/>
        <a:lstStyle/>
        <a:p>
          <a:endParaRPr lang="en-US">
            <a:latin typeface="Consolas" panose="020B0609020204030204" pitchFamily="49" charset="0"/>
          </a:endParaRPr>
        </a:p>
      </dgm:t>
    </dgm:pt>
    <dgm:pt modelId="{34825CA1-F54B-4A2A-95A1-9D3405744519}" type="sibTrans" cxnId="{B7C78085-4775-4B51-BF0A-155F79C4B2EC}">
      <dgm:prSet/>
      <dgm:spPr/>
      <dgm:t>
        <a:bodyPr/>
        <a:lstStyle/>
        <a:p>
          <a:endParaRPr lang="en-US">
            <a:latin typeface="Consolas" panose="020B0609020204030204" pitchFamily="49" charset="0"/>
          </a:endParaRPr>
        </a:p>
      </dgm:t>
    </dgm:pt>
    <dgm:pt modelId="{95AE4CE7-1250-44DB-BE41-5B0596162C37}" type="pres">
      <dgm:prSet presAssocID="{5DDA9E17-F7A9-4288-B0F9-02B0668AA7D3}" presName="vert0" presStyleCnt="0">
        <dgm:presLayoutVars>
          <dgm:dir/>
          <dgm:animOne val="branch"/>
          <dgm:animLvl val="lvl"/>
        </dgm:presLayoutVars>
      </dgm:prSet>
      <dgm:spPr/>
      <dgm:t>
        <a:bodyPr/>
        <a:lstStyle/>
        <a:p>
          <a:endParaRPr lang="en-US"/>
        </a:p>
      </dgm:t>
    </dgm:pt>
    <dgm:pt modelId="{B7C67905-65EC-4AC5-B058-E856B00C726B}" type="pres">
      <dgm:prSet presAssocID="{B5BB25DF-958B-4571-AF34-2304E373F0F2}" presName="thickLine" presStyleLbl="alignNode1" presStyleIdx="0" presStyleCnt="1"/>
      <dgm:spPr/>
      <dgm:t>
        <a:bodyPr/>
        <a:lstStyle/>
        <a:p>
          <a:endParaRPr lang="en-US"/>
        </a:p>
      </dgm:t>
    </dgm:pt>
    <dgm:pt modelId="{22DEE3AD-8926-4500-92D5-4228188EB983}" type="pres">
      <dgm:prSet presAssocID="{B5BB25DF-958B-4571-AF34-2304E373F0F2}" presName="horz1" presStyleCnt="0"/>
      <dgm:spPr/>
      <dgm:t>
        <a:bodyPr/>
        <a:lstStyle/>
        <a:p>
          <a:endParaRPr lang="en-US"/>
        </a:p>
      </dgm:t>
    </dgm:pt>
    <dgm:pt modelId="{311115C4-1FFC-4F6E-9BD3-3419ED4C1383}" type="pres">
      <dgm:prSet presAssocID="{B5BB25DF-958B-4571-AF34-2304E373F0F2}" presName="tx1" presStyleLbl="revTx" presStyleIdx="0" presStyleCnt="1"/>
      <dgm:spPr/>
      <dgm:t>
        <a:bodyPr/>
        <a:lstStyle/>
        <a:p>
          <a:endParaRPr lang="en-US"/>
        </a:p>
      </dgm:t>
    </dgm:pt>
    <dgm:pt modelId="{8A3694C9-6D89-436D-A7E8-87E15D3905B6}" type="pres">
      <dgm:prSet presAssocID="{B5BB25DF-958B-4571-AF34-2304E373F0F2}" presName="vert1" presStyleCnt="0"/>
      <dgm:spPr/>
      <dgm:t>
        <a:bodyPr/>
        <a:lstStyle/>
        <a:p>
          <a:endParaRPr lang="en-US"/>
        </a:p>
      </dgm:t>
    </dgm:pt>
  </dgm:ptLst>
  <dgm:cxnLst>
    <dgm:cxn modelId="{B7C78085-4775-4B51-BF0A-155F79C4B2EC}" srcId="{5DDA9E17-F7A9-4288-B0F9-02B0668AA7D3}" destId="{B5BB25DF-958B-4571-AF34-2304E373F0F2}" srcOrd="0" destOrd="0" parTransId="{48B1F4F3-3666-471B-9CAE-3C72E8ABE533}" sibTransId="{34825CA1-F54B-4A2A-95A1-9D3405744519}"/>
    <dgm:cxn modelId="{EE6F74E8-F139-4028-AFD4-0B7F38C12B48}" type="presOf" srcId="{B5BB25DF-958B-4571-AF34-2304E373F0F2}" destId="{311115C4-1FFC-4F6E-9BD3-3419ED4C1383}" srcOrd="0" destOrd="0" presId="urn:microsoft.com/office/officeart/2008/layout/LinedList"/>
    <dgm:cxn modelId="{A3032C4A-3CDB-4139-ACEB-5BFAC6F0DA7A}" type="presOf" srcId="{5DDA9E17-F7A9-4288-B0F9-02B0668AA7D3}" destId="{95AE4CE7-1250-44DB-BE41-5B0596162C37}" srcOrd="0" destOrd="0" presId="urn:microsoft.com/office/officeart/2008/layout/LinedList"/>
    <dgm:cxn modelId="{8BCCCF37-D846-4B12-AD5C-E82CDE155F4E}" type="presParOf" srcId="{95AE4CE7-1250-44DB-BE41-5B0596162C37}" destId="{B7C67905-65EC-4AC5-B058-E856B00C726B}" srcOrd="0" destOrd="0" presId="urn:microsoft.com/office/officeart/2008/layout/LinedList"/>
    <dgm:cxn modelId="{08D4326F-5A46-493B-BBAC-E42465551DFB}" type="presParOf" srcId="{95AE4CE7-1250-44DB-BE41-5B0596162C37}" destId="{22DEE3AD-8926-4500-92D5-4228188EB983}" srcOrd="1" destOrd="0" presId="urn:microsoft.com/office/officeart/2008/layout/LinedList"/>
    <dgm:cxn modelId="{4FA1664E-F680-46D4-A066-A1142E7D8A4E}" type="presParOf" srcId="{22DEE3AD-8926-4500-92D5-4228188EB983}" destId="{311115C4-1FFC-4F6E-9BD3-3419ED4C1383}" srcOrd="0" destOrd="0" presId="urn:microsoft.com/office/officeart/2008/layout/LinedList"/>
    <dgm:cxn modelId="{3D7ABC5B-F2A2-4E37-A690-2CF8AD584590}" type="presParOf" srcId="{22DEE3AD-8926-4500-92D5-4228188EB983}" destId="{8A3694C9-6D89-436D-A7E8-87E15D3905B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E6B0B1-FFDD-459F-A779-5F4181B7271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F1096D-CAF4-49A7-95BA-4F4285CABFD4}">
      <dgm:prSet custT="1"/>
      <dgm:spPr>
        <a:noFill/>
      </dgm:spPr>
      <dgm:t>
        <a:bodyPr/>
        <a:lstStyle/>
        <a:p>
          <a:pPr algn="ctr"/>
          <a:r>
            <a:rPr lang="en-US" sz="1800" dirty="0" smtClean="0">
              <a:solidFill>
                <a:schemeClr val="tx1"/>
              </a:solidFill>
              <a:latin typeface="Consolas" panose="020B0609020204030204" pitchFamily="49" charset="0"/>
            </a:rPr>
            <a:t>Two main methods of communication used in social interactions:</a:t>
          </a:r>
          <a:endParaRPr lang="en-US" sz="1800" dirty="0">
            <a:solidFill>
              <a:schemeClr val="tx1"/>
            </a:solidFill>
          </a:endParaRPr>
        </a:p>
      </dgm:t>
    </dgm:pt>
    <dgm:pt modelId="{C2394559-21A5-4790-9052-5BC15B1E8538}" type="parTrans" cxnId="{B67415D2-55EA-49FC-9E9E-981069E4321D}">
      <dgm:prSet/>
      <dgm:spPr/>
      <dgm:t>
        <a:bodyPr/>
        <a:lstStyle/>
        <a:p>
          <a:endParaRPr lang="en-US" sz="2000"/>
        </a:p>
      </dgm:t>
    </dgm:pt>
    <dgm:pt modelId="{EFBFD61E-652C-495F-9B2D-58F4DAD838AD}" type="sibTrans" cxnId="{B67415D2-55EA-49FC-9E9E-981069E4321D}">
      <dgm:prSet/>
      <dgm:spPr/>
      <dgm:t>
        <a:bodyPr/>
        <a:lstStyle/>
        <a:p>
          <a:endParaRPr lang="en-US" sz="2000"/>
        </a:p>
      </dgm:t>
    </dgm:pt>
    <dgm:pt modelId="{5E2592D8-33D7-41EC-AFAC-506CAF0D65D2}" type="pres">
      <dgm:prSet presAssocID="{8CE6B0B1-FFDD-459F-A779-5F4181B72710}" presName="linear" presStyleCnt="0">
        <dgm:presLayoutVars>
          <dgm:animLvl val="lvl"/>
          <dgm:resizeHandles val="exact"/>
        </dgm:presLayoutVars>
      </dgm:prSet>
      <dgm:spPr/>
      <dgm:t>
        <a:bodyPr/>
        <a:lstStyle/>
        <a:p>
          <a:endParaRPr lang="en-US"/>
        </a:p>
      </dgm:t>
    </dgm:pt>
    <dgm:pt modelId="{861C36BA-E615-46D9-9860-B81AFEC30BEE}" type="pres">
      <dgm:prSet presAssocID="{D8F1096D-CAF4-49A7-95BA-4F4285CABFD4}" presName="parentText" presStyleLbl="node1" presStyleIdx="0" presStyleCnt="1">
        <dgm:presLayoutVars>
          <dgm:chMax val="0"/>
          <dgm:bulletEnabled val="1"/>
        </dgm:presLayoutVars>
      </dgm:prSet>
      <dgm:spPr/>
      <dgm:t>
        <a:bodyPr/>
        <a:lstStyle/>
        <a:p>
          <a:endParaRPr lang="en-US"/>
        </a:p>
      </dgm:t>
    </dgm:pt>
  </dgm:ptLst>
  <dgm:cxnLst>
    <dgm:cxn modelId="{B67415D2-55EA-49FC-9E9E-981069E4321D}" srcId="{8CE6B0B1-FFDD-459F-A779-5F4181B72710}" destId="{D8F1096D-CAF4-49A7-95BA-4F4285CABFD4}" srcOrd="0" destOrd="0" parTransId="{C2394559-21A5-4790-9052-5BC15B1E8538}" sibTransId="{EFBFD61E-652C-495F-9B2D-58F4DAD838AD}"/>
    <dgm:cxn modelId="{8A121EAC-44FC-46AE-AE36-80E85419C3D4}" type="presOf" srcId="{D8F1096D-CAF4-49A7-95BA-4F4285CABFD4}" destId="{861C36BA-E615-46D9-9860-B81AFEC30BEE}" srcOrd="0" destOrd="0" presId="urn:microsoft.com/office/officeart/2005/8/layout/vList2"/>
    <dgm:cxn modelId="{0B57B655-F2AF-467B-B253-4243181CA599}" type="presOf" srcId="{8CE6B0B1-FFDD-459F-A779-5F4181B72710}" destId="{5E2592D8-33D7-41EC-AFAC-506CAF0D65D2}" srcOrd="0" destOrd="0" presId="urn:microsoft.com/office/officeart/2005/8/layout/vList2"/>
    <dgm:cxn modelId="{13D9A280-B205-4CAA-8C17-9385C48206F1}" type="presParOf" srcId="{5E2592D8-33D7-41EC-AFAC-506CAF0D65D2}" destId="{861C36BA-E615-46D9-9860-B81AFEC30BEE}" srcOrd="0" destOrd="0" presId="urn:microsoft.com/office/officeart/2005/8/layout/vList2"/>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E332B31-B6EE-434F-B8AF-04962F94858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B4D13916-4376-4433-AED8-065685E498A4}">
      <dgm:prSet phldrT="[Text]"/>
      <dgm:spPr>
        <a:solidFill>
          <a:schemeClr val="accent1">
            <a:lumMod val="50000"/>
          </a:schemeClr>
        </a:solidFill>
      </dgm:spPr>
      <dgm:t>
        <a:bodyPr/>
        <a:lstStyle/>
        <a:p>
          <a:pPr algn="ctr"/>
          <a:r>
            <a:rPr lang="en-US" b="1" dirty="0" smtClean="0">
              <a:latin typeface="Consolas" panose="020B0609020204030204" pitchFamily="49" charset="0"/>
            </a:rPr>
            <a:t>2. Education</a:t>
          </a:r>
          <a:endParaRPr lang="en-US" b="1" dirty="0">
            <a:latin typeface="Consolas" panose="020B0609020204030204" pitchFamily="49" charset="0"/>
          </a:endParaRPr>
        </a:p>
      </dgm:t>
    </dgm:pt>
    <dgm:pt modelId="{45B3634A-506F-4E44-A6F0-FFCC0BB4BD4E}" type="parTrans" cxnId="{DC7FF111-401A-4DA6-9939-2068D3F5E467}">
      <dgm:prSet/>
      <dgm:spPr/>
      <dgm:t>
        <a:bodyPr/>
        <a:lstStyle/>
        <a:p>
          <a:pPr algn="ctr"/>
          <a:endParaRPr lang="en-US" b="1">
            <a:latin typeface="Consolas" panose="020B0609020204030204" pitchFamily="49" charset="0"/>
          </a:endParaRPr>
        </a:p>
      </dgm:t>
    </dgm:pt>
    <dgm:pt modelId="{2C418A0D-CA21-4E15-AE41-FF888119D270}" type="sibTrans" cxnId="{DC7FF111-401A-4DA6-9939-2068D3F5E467}">
      <dgm:prSet/>
      <dgm:spPr/>
      <dgm:t>
        <a:bodyPr/>
        <a:lstStyle/>
        <a:p>
          <a:pPr algn="ctr"/>
          <a:endParaRPr lang="en-US" b="1">
            <a:latin typeface="Consolas" panose="020B0609020204030204" pitchFamily="49" charset="0"/>
          </a:endParaRPr>
        </a:p>
      </dgm:t>
    </dgm:pt>
    <dgm:pt modelId="{BF7BA13F-3F6C-4617-9AB3-B5EA64B3EC55}" type="pres">
      <dgm:prSet presAssocID="{BE332B31-B6EE-434F-B8AF-04962F94858E}" presName="linear" presStyleCnt="0">
        <dgm:presLayoutVars>
          <dgm:animLvl val="lvl"/>
          <dgm:resizeHandles val="exact"/>
        </dgm:presLayoutVars>
      </dgm:prSet>
      <dgm:spPr/>
      <dgm:t>
        <a:bodyPr/>
        <a:lstStyle/>
        <a:p>
          <a:endParaRPr lang="en-US"/>
        </a:p>
      </dgm:t>
    </dgm:pt>
    <dgm:pt modelId="{B7B52CF2-3896-4932-A560-4754C41B3492}" type="pres">
      <dgm:prSet presAssocID="{B4D13916-4376-4433-AED8-065685E498A4}" presName="parentText" presStyleLbl="node1" presStyleIdx="0" presStyleCnt="1">
        <dgm:presLayoutVars>
          <dgm:chMax val="0"/>
          <dgm:bulletEnabled val="1"/>
        </dgm:presLayoutVars>
      </dgm:prSet>
      <dgm:spPr/>
      <dgm:t>
        <a:bodyPr/>
        <a:lstStyle/>
        <a:p>
          <a:endParaRPr lang="en-US"/>
        </a:p>
      </dgm:t>
    </dgm:pt>
  </dgm:ptLst>
  <dgm:cxnLst>
    <dgm:cxn modelId="{E35D44B3-A0A7-48A2-B39D-CBA4885169B5}" type="presOf" srcId="{BE332B31-B6EE-434F-B8AF-04962F94858E}" destId="{BF7BA13F-3F6C-4617-9AB3-B5EA64B3EC55}" srcOrd="0" destOrd="0" presId="urn:microsoft.com/office/officeart/2005/8/layout/vList2"/>
    <dgm:cxn modelId="{A25166DA-7987-4062-AA00-A9F1C870AC90}" type="presOf" srcId="{B4D13916-4376-4433-AED8-065685E498A4}" destId="{B7B52CF2-3896-4932-A560-4754C41B3492}" srcOrd="0" destOrd="0" presId="urn:microsoft.com/office/officeart/2005/8/layout/vList2"/>
    <dgm:cxn modelId="{DC7FF111-401A-4DA6-9939-2068D3F5E467}" srcId="{BE332B31-B6EE-434F-B8AF-04962F94858E}" destId="{B4D13916-4376-4433-AED8-065685E498A4}" srcOrd="0" destOrd="0" parTransId="{45B3634A-506F-4E44-A6F0-FFCC0BB4BD4E}" sibTransId="{2C418A0D-CA21-4E15-AE41-FF888119D270}"/>
    <dgm:cxn modelId="{3340A4CB-5384-4201-817A-F83FBA45471D}" type="presParOf" srcId="{BF7BA13F-3F6C-4617-9AB3-B5EA64B3EC55}" destId="{B7B52CF2-3896-4932-A560-4754C41B3492}"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DCBFB189-4590-49A2-89D6-4F83DC9E40C2}"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BAEB9E27-D65D-4CA2-80DC-F513A7CEFAA4}">
      <dgm:prSet phldrT="[Text]" custT="1"/>
      <dgm:spPr/>
      <dgm:t>
        <a:bodyPr/>
        <a:lstStyle/>
        <a:p>
          <a:r>
            <a:rPr lang="en-US" sz="2000" dirty="0" smtClean="0">
              <a:latin typeface="Consolas" panose="020B0609020204030204" pitchFamily="49" charset="0"/>
            </a:rPr>
            <a:t>It is the social institution through which society provides its members with </a:t>
          </a:r>
          <a:r>
            <a:rPr lang="en-US" sz="2000" b="1" dirty="0" smtClean="0">
              <a:latin typeface="Consolas" panose="020B0609020204030204" pitchFamily="49" charset="0"/>
            </a:rPr>
            <a:t>knowledge</a:t>
          </a:r>
          <a:r>
            <a:rPr lang="en-US" sz="2000" dirty="0" smtClean="0">
              <a:latin typeface="Consolas" panose="020B0609020204030204" pitchFamily="49" charset="0"/>
            </a:rPr>
            <a:t>, including </a:t>
          </a:r>
          <a:r>
            <a:rPr lang="en-US" sz="2000" b="1" dirty="0" smtClean="0">
              <a:latin typeface="Consolas" panose="020B0609020204030204" pitchFamily="49" charset="0"/>
            </a:rPr>
            <a:t>basic facts, job skills, and cultural norms and values</a:t>
          </a:r>
          <a:r>
            <a:rPr lang="en-US" sz="2000" dirty="0" smtClean="0">
              <a:latin typeface="Consolas" panose="020B0609020204030204" pitchFamily="49" charset="0"/>
            </a:rPr>
            <a:t>.</a:t>
          </a:r>
          <a:endParaRPr lang="en-US" sz="2000" dirty="0"/>
        </a:p>
      </dgm:t>
    </dgm:pt>
    <dgm:pt modelId="{DDD78CE6-390B-4299-A36C-782816E7AE2A}" type="parTrans" cxnId="{D95C5C17-16BB-4604-AB60-1C530B4FACC1}">
      <dgm:prSet/>
      <dgm:spPr/>
      <dgm:t>
        <a:bodyPr/>
        <a:lstStyle/>
        <a:p>
          <a:endParaRPr lang="en-US"/>
        </a:p>
      </dgm:t>
    </dgm:pt>
    <dgm:pt modelId="{FBB1F963-987D-4B6A-8310-3542EE1A8A60}" type="sibTrans" cxnId="{D95C5C17-16BB-4604-AB60-1C530B4FACC1}">
      <dgm:prSet/>
      <dgm:spPr/>
      <dgm:t>
        <a:bodyPr/>
        <a:lstStyle/>
        <a:p>
          <a:endParaRPr lang="en-US"/>
        </a:p>
      </dgm:t>
    </dgm:pt>
    <dgm:pt modelId="{26849698-C3C2-4AF6-96FD-634AB84C4A8B}" type="pres">
      <dgm:prSet presAssocID="{DCBFB189-4590-49A2-89D6-4F83DC9E40C2}" presName="vert0" presStyleCnt="0">
        <dgm:presLayoutVars>
          <dgm:dir/>
          <dgm:animOne val="branch"/>
          <dgm:animLvl val="lvl"/>
        </dgm:presLayoutVars>
      </dgm:prSet>
      <dgm:spPr/>
      <dgm:t>
        <a:bodyPr/>
        <a:lstStyle/>
        <a:p>
          <a:endParaRPr lang="en-US"/>
        </a:p>
      </dgm:t>
    </dgm:pt>
    <dgm:pt modelId="{0A9ADFB1-ECA8-418D-9A71-2EA448115AF6}" type="pres">
      <dgm:prSet presAssocID="{BAEB9E27-D65D-4CA2-80DC-F513A7CEFAA4}" presName="thickLine" presStyleLbl="alignNode1" presStyleIdx="0" presStyleCnt="1"/>
      <dgm:spPr/>
    </dgm:pt>
    <dgm:pt modelId="{AD8F8516-0B37-4591-BE1A-F9A7C9D59FE4}" type="pres">
      <dgm:prSet presAssocID="{BAEB9E27-D65D-4CA2-80DC-F513A7CEFAA4}" presName="horz1" presStyleCnt="0"/>
      <dgm:spPr/>
    </dgm:pt>
    <dgm:pt modelId="{25D2ECFC-5298-4D04-B53A-6B33275F2898}" type="pres">
      <dgm:prSet presAssocID="{BAEB9E27-D65D-4CA2-80DC-F513A7CEFAA4}" presName="tx1" presStyleLbl="revTx" presStyleIdx="0" presStyleCnt="1"/>
      <dgm:spPr/>
      <dgm:t>
        <a:bodyPr/>
        <a:lstStyle/>
        <a:p>
          <a:endParaRPr lang="en-US"/>
        </a:p>
      </dgm:t>
    </dgm:pt>
    <dgm:pt modelId="{F1919982-A1EA-4145-95A2-FC67C42E1171}" type="pres">
      <dgm:prSet presAssocID="{BAEB9E27-D65D-4CA2-80DC-F513A7CEFAA4}" presName="vert1" presStyleCnt="0"/>
      <dgm:spPr/>
    </dgm:pt>
  </dgm:ptLst>
  <dgm:cxnLst>
    <dgm:cxn modelId="{D95C5C17-16BB-4604-AB60-1C530B4FACC1}" srcId="{DCBFB189-4590-49A2-89D6-4F83DC9E40C2}" destId="{BAEB9E27-D65D-4CA2-80DC-F513A7CEFAA4}" srcOrd="0" destOrd="0" parTransId="{DDD78CE6-390B-4299-A36C-782816E7AE2A}" sibTransId="{FBB1F963-987D-4B6A-8310-3542EE1A8A60}"/>
    <dgm:cxn modelId="{356EF999-1BF6-4010-B691-32814DA96ABA}" type="presOf" srcId="{BAEB9E27-D65D-4CA2-80DC-F513A7CEFAA4}" destId="{25D2ECFC-5298-4D04-B53A-6B33275F2898}" srcOrd="0" destOrd="0" presId="urn:microsoft.com/office/officeart/2008/layout/LinedList"/>
    <dgm:cxn modelId="{D1418D8E-A339-468D-9166-9BC1D4C58FDF}" type="presOf" srcId="{DCBFB189-4590-49A2-89D6-4F83DC9E40C2}" destId="{26849698-C3C2-4AF6-96FD-634AB84C4A8B}" srcOrd="0" destOrd="0" presId="urn:microsoft.com/office/officeart/2008/layout/LinedList"/>
    <dgm:cxn modelId="{3F74541B-8767-480B-898D-3511BFBAD78B}" type="presParOf" srcId="{26849698-C3C2-4AF6-96FD-634AB84C4A8B}" destId="{0A9ADFB1-ECA8-418D-9A71-2EA448115AF6}" srcOrd="0" destOrd="0" presId="urn:microsoft.com/office/officeart/2008/layout/LinedList"/>
    <dgm:cxn modelId="{4745FE94-5947-4235-AF9B-6D1B7592A016}" type="presParOf" srcId="{26849698-C3C2-4AF6-96FD-634AB84C4A8B}" destId="{AD8F8516-0B37-4591-BE1A-F9A7C9D59FE4}" srcOrd="1" destOrd="0" presId="urn:microsoft.com/office/officeart/2008/layout/LinedList"/>
    <dgm:cxn modelId="{A81B32AC-15B2-410D-AA16-185FAD01CE7F}" type="presParOf" srcId="{AD8F8516-0B37-4591-BE1A-F9A7C9D59FE4}" destId="{25D2ECFC-5298-4D04-B53A-6B33275F2898}" srcOrd="0" destOrd="0" presId="urn:microsoft.com/office/officeart/2008/layout/LinedList"/>
    <dgm:cxn modelId="{B23A7A1D-A2A3-46BA-867C-EC8D6F496F2B}" type="presParOf" srcId="{AD8F8516-0B37-4591-BE1A-F9A7C9D59FE4}" destId="{F1919982-A1EA-4145-95A2-FC67C42E1171}"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D7AE39CC-E920-4289-AC28-2984BC374262}"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CE587D2A-1ACF-4C9C-9DB6-300D066420C2}">
      <dgm:prSet custT="1"/>
      <dgm:spPr/>
      <dgm:t>
        <a:bodyPr/>
        <a:lstStyle/>
        <a:p>
          <a:r>
            <a:rPr lang="en-US" sz="2000" dirty="0" smtClean="0">
              <a:latin typeface="Consolas" panose="020B0609020204030204" pitchFamily="49" charset="0"/>
            </a:rPr>
            <a:t>Examples of educational institutes include elementary schools, junior schools, open universities, and vocational training institutes.</a:t>
          </a:r>
          <a:endParaRPr lang="en-US" sz="2000" dirty="0"/>
        </a:p>
      </dgm:t>
    </dgm:pt>
    <dgm:pt modelId="{58646F5F-5B84-4DFA-8664-6422626A6B9B}" type="parTrans" cxnId="{0B5BD34A-F0AA-42FD-B1E2-235C35B895C0}">
      <dgm:prSet/>
      <dgm:spPr/>
      <dgm:t>
        <a:bodyPr/>
        <a:lstStyle/>
        <a:p>
          <a:endParaRPr lang="en-US"/>
        </a:p>
      </dgm:t>
    </dgm:pt>
    <dgm:pt modelId="{8F823739-DC32-42DD-86D5-5BBEFD470DC8}" type="sibTrans" cxnId="{0B5BD34A-F0AA-42FD-B1E2-235C35B895C0}">
      <dgm:prSet/>
      <dgm:spPr/>
      <dgm:t>
        <a:bodyPr/>
        <a:lstStyle/>
        <a:p>
          <a:endParaRPr lang="en-US"/>
        </a:p>
      </dgm:t>
    </dgm:pt>
    <dgm:pt modelId="{78132824-3F9A-484E-82CF-6A2FA49D088B}" type="pres">
      <dgm:prSet presAssocID="{D7AE39CC-E920-4289-AC28-2984BC374262}" presName="vert0" presStyleCnt="0">
        <dgm:presLayoutVars>
          <dgm:dir/>
          <dgm:animOne val="branch"/>
          <dgm:animLvl val="lvl"/>
        </dgm:presLayoutVars>
      </dgm:prSet>
      <dgm:spPr/>
      <dgm:t>
        <a:bodyPr/>
        <a:lstStyle/>
        <a:p>
          <a:endParaRPr lang="en-US"/>
        </a:p>
      </dgm:t>
    </dgm:pt>
    <dgm:pt modelId="{FA579D4B-F003-4961-90A0-971807B22B22}" type="pres">
      <dgm:prSet presAssocID="{CE587D2A-1ACF-4C9C-9DB6-300D066420C2}" presName="thickLine" presStyleLbl="alignNode1" presStyleIdx="0" presStyleCnt="1"/>
      <dgm:spPr/>
    </dgm:pt>
    <dgm:pt modelId="{34616089-1CFE-47DD-8212-648596457328}" type="pres">
      <dgm:prSet presAssocID="{CE587D2A-1ACF-4C9C-9DB6-300D066420C2}" presName="horz1" presStyleCnt="0"/>
      <dgm:spPr/>
    </dgm:pt>
    <dgm:pt modelId="{A1C1927C-E093-4882-9C39-E50EAC9C9B74}" type="pres">
      <dgm:prSet presAssocID="{CE587D2A-1ACF-4C9C-9DB6-300D066420C2}" presName="tx1" presStyleLbl="revTx" presStyleIdx="0" presStyleCnt="1"/>
      <dgm:spPr/>
      <dgm:t>
        <a:bodyPr/>
        <a:lstStyle/>
        <a:p>
          <a:endParaRPr lang="en-US"/>
        </a:p>
      </dgm:t>
    </dgm:pt>
    <dgm:pt modelId="{99452B4D-A7DE-4184-AD25-99BDF3076DB4}" type="pres">
      <dgm:prSet presAssocID="{CE587D2A-1ACF-4C9C-9DB6-300D066420C2}" presName="vert1" presStyleCnt="0"/>
      <dgm:spPr/>
    </dgm:pt>
  </dgm:ptLst>
  <dgm:cxnLst>
    <dgm:cxn modelId="{6602742E-5016-458E-9A5A-7B0F0449C304}" type="presOf" srcId="{CE587D2A-1ACF-4C9C-9DB6-300D066420C2}" destId="{A1C1927C-E093-4882-9C39-E50EAC9C9B74}" srcOrd="0" destOrd="0" presId="urn:microsoft.com/office/officeart/2008/layout/LinedList"/>
    <dgm:cxn modelId="{0B5BD34A-F0AA-42FD-B1E2-235C35B895C0}" srcId="{D7AE39CC-E920-4289-AC28-2984BC374262}" destId="{CE587D2A-1ACF-4C9C-9DB6-300D066420C2}" srcOrd="0" destOrd="0" parTransId="{58646F5F-5B84-4DFA-8664-6422626A6B9B}" sibTransId="{8F823739-DC32-42DD-86D5-5BBEFD470DC8}"/>
    <dgm:cxn modelId="{7F3D1517-701B-4077-898C-22EE0ADEF91A}" type="presOf" srcId="{D7AE39CC-E920-4289-AC28-2984BC374262}" destId="{78132824-3F9A-484E-82CF-6A2FA49D088B}" srcOrd="0" destOrd="0" presId="urn:microsoft.com/office/officeart/2008/layout/LinedList"/>
    <dgm:cxn modelId="{4D8FA93D-4049-4D6D-8302-576BDCC6809E}" type="presParOf" srcId="{78132824-3F9A-484E-82CF-6A2FA49D088B}" destId="{FA579D4B-F003-4961-90A0-971807B22B22}" srcOrd="0" destOrd="0" presId="urn:microsoft.com/office/officeart/2008/layout/LinedList"/>
    <dgm:cxn modelId="{26C63E0A-24A0-463A-BF64-3EF6F9A50E72}" type="presParOf" srcId="{78132824-3F9A-484E-82CF-6A2FA49D088B}" destId="{34616089-1CFE-47DD-8212-648596457328}" srcOrd="1" destOrd="0" presId="urn:microsoft.com/office/officeart/2008/layout/LinedList"/>
    <dgm:cxn modelId="{F768D016-F0D2-44EC-AC0D-BF7F770A24D9}" type="presParOf" srcId="{34616089-1CFE-47DD-8212-648596457328}" destId="{A1C1927C-E093-4882-9C39-E50EAC9C9B74}" srcOrd="0" destOrd="0" presId="urn:microsoft.com/office/officeart/2008/layout/LinedList"/>
    <dgm:cxn modelId="{7949C29A-A2A5-4E0C-85F0-5B341953B938}" type="presParOf" srcId="{34616089-1CFE-47DD-8212-648596457328}" destId="{99452B4D-A7DE-4184-AD25-99BDF3076DB4}" srcOrd="1" destOrd="0" presId="urn:microsoft.com/office/officeart/2008/layout/Lin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C54C8990-C117-478C-ACE9-DFC8EF90DB7D}"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01799E69-9591-4CC9-A99A-70D01AC7C222}">
      <dgm:prSet phldrT="[Text]" custT="1"/>
      <dgm:spPr/>
      <dgm:t>
        <a:bodyPr/>
        <a:lstStyle/>
        <a:p>
          <a:r>
            <a:rPr lang="en-US" sz="2000" b="1" dirty="0" smtClean="0">
              <a:latin typeface="Consolas" panose="020B0609020204030204" pitchFamily="49" charset="0"/>
            </a:rPr>
            <a:t>Production</a:t>
          </a:r>
          <a:r>
            <a:rPr lang="en-US" sz="2000" dirty="0" smtClean="0">
              <a:latin typeface="Consolas" panose="020B0609020204030204" pitchFamily="49" charset="0"/>
            </a:rPr>
            <a:t>, </a:t>
          </a:r>
          <a:r>
            <a:rPr lang="en-US" sz="2000" b="1" dirty="0" smtClean="0">
              <a:latin typeface="Consolas" panose="020B0609020204030204" pitchFamily="49" charset="0"/>
            </a:rPr>
            <a:t>distribution</a:t>
          </a:r>
          <a:r>
            <a:rPr lang="en-US" sz="2000" dirty="0" smtClean="0">
              <a:latin typeface="Consolas" panose="020B0609020204030204" pitchFamily="49" charset="0"/>
            </a:rPr>
            <a:t> and </a:t>
          </a:r>
          <a:r>
            <a:rPr lang="en-US" sz="2000" b="1" dirty="0" smtClean="0">
              <a:latin typeface="Consolas" panose="020B0609020204030204" pitchFamily="49" charset="0"/>
            </a:rPr>
            <a:t>consumption</a:t>
          </a:r>
          <a:r>
            <a:rPr lang="en-US" sz="2000" dirty="0" smtClean="0">
              <a:latin typeface="Consolas" panose="020B0609020204030204" pitchFamily="49" charset="0"/>
            </a:rPr>
            <a:t> of good and services.</a:t>
          </a:r>
          <a:endParaRPr lang="en-US" sz="2000" dirty="0">
            <a:latin typeface="Consolas" panose="020B0609020204030204" pitchFamily="49" charset="0"/>
          </a:endParaRPr>
        </a:p>
      </dgm:t>
    </dgm:pt>
    <dgm:pt modelId="{50030C8D-9113-4938-88B4-FA3FDF97FC82}" type="parTrans" cxnId="{B8D7578E-31C5-4E53-BA57-BAE84BD513B4}">
      <dgm:prSet/>
      <dgm:spPr/>
      <dgm:t>
        <a:bodyPr/>
        <a:lstStyle/>
        <a:p>
          <a:endParaRPr lang="en-US" sz="2000">
            <a:latin typeface="Consolas" panose="020B0609020204030204" pitchFamily="49" charset="0"/>
          </a:endParaRPr>
        </a:p>
      </dgm:t>
    </dgm:pt>
    <dgm:pt modelId="{91ADCD42-D088-45E9-86B0-34584FC1CDC0}" type="sibTrans" cxnId="{B8D7578E-31C5-4E53-BA57-BAE84BD513B4}">
      <dgm:prSet/>
      <dgm:spPr/>
      <dgm:t>
        <a:bodyPr/>
        <a:lstStyle/>
        <a:p>
          <a:endParaRPr lang="en-US" sz="2000">
            <a:latin typeface="Consolas" panose="020B0609020204030204" pitchFamily="49" charset="0"/>
          </a:endParaRPr>
        </a:p>
      </dgm:t>
    </dgm:pt>
    <dgm:pt modelId="{11173B1C-400D-4FD7-8D16-E3E20AFE0FFE}">
      <dgm:prSet custT="1"/>
      <dgm:spPr/>
      <dgm:t>
        <a:bodyPr/>
        <a:lstStyle/>
        <a:p>
          <a:r>
            <a:rPr lang="en-US" sz="2000" dirty="0" smtClean="0">
              <a:latin typeface="Consolas" panose="020B0609020204030204" pitchFamily="49" charset="0"/>
            </a:rPr>
            <a:t>It regulates the </a:t>
          </a:r>
          <a:r>
            <a:rPr lang="en-US" sz="2000" b="1" dirty="0" smtClean="0">
              <a:latin typeface="Consolas" panose="020B0609020204030204" pitchFamily="49" charset="0"/>
            </a:rPr>
            <a:t>economic needs </a:t>
          </a:r>
          <a:r>
            <a:rPr lang="en-US" sz="2000" dirty="0" smtClean="0">
              <a:latin typeface="Consolas" panose="020B0609020204030204" pitchFamily="49" charset="0"/>
            </a:rPr>
            <a:t>of society.</a:t>
          </a:r>
        </a:p>
      </dgm:t>
    </dgm:pt>
    <dgm:pt modelId="{3420122E-D900-4DF6-AC3B-5BCD4CE0D66C}" type="parTrans" cxnId="{07423445-8491-4E4F-AE70-C593ED724D87}">
      <dgm:prSet/>
      <dgm:spPr/>
      <dgm:t>
        <a:bodyPr/>
        <a:lstStyle/>
        <a:p>
          <a:endParaRPr lang="en-US" sz="2000">
            <a:latin typeface="Consolas" panose="020B0609020204030204" pitchFamily="49" charset="0"/>
          </a:endParaRPr>
        </a:p>
      </dgm:t>
    </dgm:pt>
    <dgm:pt modelId="{5BC385FA-AC77-4AB9-B9E8-AA7610B3D469}" type="sibTrans" cxnId="{07423445-8491-4E4F-AE70-C593ED724D87}">
      <dgm:prSet/>
      <dgm:spPr/>
      <dgm:t>
        <a:bodyPr/>
        <a:lstStyle/>
        <a:p>
          <a:endParaRPr lang="en-US" sz="2000">
            <a:latin typeface="Consolas" panose="020B0609020204030204" pitchFamily="49" charset="0"/>
          </a:endParaRPr>
        </a:p>
      </dgm:t>
    </dgm:pt>
    <dgm:pt modelId="{FF27B03B-B6CD-42C6-84BD-D36225C645E9}">
      <dgm:prSet custT="1"/>
      <dgm:spPr/>
      <dgm:t>
        <a:bodyPr/>
        <a:lstStyle/>
        <a:p>
          <a:r>
            <a:rPr lang="en-US" sz="2000" dirty="0" smtClean="0">
              <a:latin typeface="Consolas" panose="020B0609020204030204" pitchFamily="49" charset="0"/>
            </a:rPr>
            <a:t>It is also </a:t>
          </a:r>
          <a:r>
            <a:rPr lang="en-US" sz="2000" b="1" dirty="0" smtClean="0">
              <a:latin typeface="Consolas" panose="020B0609020204030204" pitchFamily="49" charset="0"/>
            </a:rPr>
            <a:t>responsible for the exchange of money and other resources.</a:t>
          </a:r>
        </a:p>
      </dgm:t>
    </dgm:pt>
    <dgm:pt modelId="{E8119AA9-0571-435C-B4FF-C0E787A50B4F}" type="parTrans" cxnId="{2AE895B5-DBC8-4544-A245-FB02B7091C0A}">
      <dgm:prSet/>
      <dgm:spPr/>
      <dgm:t>
        <a:bodyPr/>
        <a:lstStyle/>
        <a:p>
          <a:endParaRPr lang="en-US" sz="2000">
            <a:latin typeface="Consolas" panose="020B0609020204030204" pitchFamily="49" charset="0"/>
          </a:endParaRPr>
        </a:p>
      </dgm:t>
    </dgm:pt>
    <dgm:pt modelId="{B95CA4A8-9194-4F19-8DC2-A5ECD4E1D6F4}" type="sibTrans" cxnId="{2AE895B5-DBC8-4544-A245-FB02B7091C0A}">
      <dgm:prSet/>
      <dgm:spPr/>
      <dgm:t>
        <a:bodyPr/>
        <a:lstStyle/>
        <a:p>
          <a:endParaRPr lang="en-US" sz="2000">
            <a:latin typeface="Consolas" panose="020B0609020204030204" pitchFamily="49" charset="0"/>
          </a:endParaRPr>
        </a:p>
      </dgm:t>
    </dgm:pt>
    <dgm:pt modelId="{9EF75A9C-530C-4985-8D9A-E3039921AF36}" type="pres">
      <dgm:prSet presAssocID="{C54C8990-C117-478C-ACE9-DFC8EF90DB7D}" presName="vert0" presStyleCnt="0">
        <dgm:presLayoutVars>
          <dgm:dir/>
          <dgm:animOne val="branch"/>
          <dgm:animLvl val="lvl"/>
        </dgm:presLayoutVars>
      </dgm:prSet>
      <dgm:spPr/>
      <dgm:t>
        <a:bodyPr/>
        <a:lstStyle/>
        <a:p>
          <a:endParaRPr lang="en-US"/>
        </a:p>
      </dgm:t>
    </dgm:pt>
    <dgm:pt modelId="{D6455561-2B8C-4B9A-8683-AAC567163997}" type="pres">
      <dgm:prSet presAssocID="{01799E69-9591-4CC9-A99A-70D01AC7C222}" presName="thickLine" presStyleLbl="alignNode1" presStyleIdx="0" presStyleCnt="3"/>
      <dgm:spPr/>
      <dgm:t>
        <a:bodyPr/>
        <a:lstStyle/>
        <a:p>
          <a:endParaRPr lang="en-US"/>
        </a:p>
      </dgm:t>
    </dgm:pt>
    <dgm:pt modelId="{B1A0AF93-1086-4F83-98D6-69E606C9DD52}" type="pres">
      <dgm:prSet presAssocID="{01799E69-9591-4CC9-A99A-70D01AC7C222}" presName="horz1" presStyleCnt="0"/>
      <dgm:spPr/>
      <dgm:t>
        <a:bodyPr/>
        <a:lstStyle/>
        <a:p>
          <a:endParaRPr lang="en-US"/>
        </a:p>
      </dgm:t>
    </dgm:pt>
    <dgm:pt modelId="{07B679BD-F61E-4C48-B225-AF9659FC9E76}" type="pres">
      <dgm:prSet presAssocID="{01799E69-9591-4CC9-A99A-70D01AC7C222}" presName="tx1" presStyleLbl="revTx" presStyleIdx="0" presStyleCnt="3"/>
      <dgm:spPr/>
      <dgm:t>
        <a:bodyPr/>
        <a:lstStyle/>
        <a:p>
          <a:endParaRPr lang="en-US"/>
        </a:p>
      </dgm:t>
    </dgm:pt>
    <dgm:pt modelId="{14BA4A9D-F906-4246-894E-8D6AD4116E28}" type="pres">
      <dgm:prSet presAssocID="{01799E69-9591-4CC9-A99A-70D01AC7C222}" presName="vert1" presStyleCnt="0"/>
      <dgm:spPr/>
      <dgm:t>
        <a:bodyPr/>
        <a:lstStyle/>
        <a:p>
          <a:endParaRPr lang="en-US"/>
        </a:p>
      </dgm:t>
    </dgm:pt>
    <dgm:pt modelId="{C8EA3FB9-C77E-4C58-932F-E0E66B1FE3FF}" type="pres">
      <dgm:prSet presAssocID="{11173B1C-400D-4FD7-8D16-E3E20AFE0FFE}" presName="thickLine" presStyleLbl="alignNode1" presStyleIdx="1" presStyleCnt="3"/>
      <dgm:spPr/>
      <dgm:t>
        <a:bodyPr/>
        <a:lstStyle/>
        <a:p>
          <a:endParaRPr lang="en-US"/>
        </a:p>
      </dgm:t>
    </dgm:pt>
    <dgm:pt modelId="{E1CFE2D4-E08D-4EB5-B225-BA9636D66BE4}" type="pres">
      <dgm:prSet presAssocID="{11173B1C-400D-4FD7-8D16-E3E20AFE0FFE}" presName="horz1" presStyleCnt="0"/>
      <dgm:spPr/>
      <dgm:t>
        <a:bodyPr/>
        <a:lstStyle/>
        <a:p>
          <a:endParaRPr lang="en-US"/>
        </a:p>
      </dgm:t>
    </dgm:pt>
    <dgm:pt modelId="{905DD139-D356-4845-86C7-6BA46990E672}" type="pres">
      <dgm:prSet presAssocID="{11173B1C-400D-4FD7-8D16-E3E20AFE0FFE}" presName="tx1" presStyleLbl="revTx" presStyleIdx="1" presStyleCnt="3"/>
      <dgm:spPr/>
      <dgm:t>
        <a:bodyPr/>
        <a:lstStyle/>
        <a:p>
          <a:endParaRPr lang="en-US"/>
        </a:p>
      </dgm:t>
    </dgm:pt>
    <dgm:pt modelId="{A1D481F8-21CC-4554-8D10-2D8E5CD1A89B}" type="pres">
      <dgm:prSet presAssocID="{11173B1C-400D-4FD7-8D16-E3E20AFE0FFE}" presName="vert1" presStyleCnt="0"/>
      <dgm:spPr/>
      <dgm:t>
        <a:bodyPr/>
        <a:lstStyle/>
        <a:p>
          <a:endParaRPr lang="en-US"/>
        </a:p>
      </dgm:t>
    </dgm:pt>
    <dgm:pt modelId="{B0A8217B-DDC7-453C-9BBB-F189181E0179}" type="pres">
      <dgm:prSet presAssocID="{FF27B03B-B6CD-42C6-84BD-D36225C645E9}" presName="thickLine" presStyleLbl="alignNode1" presStyleIdx="2" presStyleCnt="3"/>
      <dgm:spPr/>
      <dgm:t>
        <a:bodyPr/>
        <a:lstStyle/>
        <a:p>
          <a:endParaRPr lang="en-US"/>
        </a:p>
      </dgm:t>
    </dgm:pt>
    <dgm:pt modelId="{803C9278-A6C1-4006-B6BC-5BC033E25908}" type="pres">
      <dgm:prSet presAssocID="{FF27B03B-B6CD-42C6-84BD-D36225C645E9}" presName="horz1" presStyleCnt="0"/>
      <dgm:spPr/>
      <dgm:t>
        <a:bodyPr/>
        <a:lstStyle/>
        <a:p>
          <a:endParaRPr lang="en-US"/>
        </a:p>
      </dgm:t>
    </dgm:pt>
    <dgm:pt modelId="{39D4E990-A45D-401D-BC3A-E44CB6429E30}" type="pres">
      <dgm:prSet presAssocID="{FF27B03B-B6CD-42C6-84BD-D36225C645E9}" presName="tx1" presStyleLbl="revTx" presStyleIdx="2" presStyleCnt="3"/>
      <dgm:spPr/>
      <dgm:t>
        <a:bodyPr/>
        <a:lstStyle/>
        <a:p>
          <a:endParaRPr lang="en-US"/>
        </a:p>
      </dgm:t>
    </dgm:pt>
    <dgm:pt modelId="{99FB04B2-3C90-441C-9889-947147BA4382}" type="pres">
      <dgm:prSet presAssocID="{FF27B03B-B6CD-42C6-84BD-D36225C645E9}" presName="vert1" presStyleCnt="0"/>
      <dgm:spPr/>
      <dgm:t>
        <a:bodyPr/>
        <a:lstStyle/>
        <a:p>
          <a:endParaRPr lang="en-US"/>
        </a:p>
      </dgm:t>
    </dgm:pt>
  </dgm:ptLst>
  <dgm:cxnLst>
    <dgm:cxn modelId="{07423445-8491-4E4F-AE70-C593ED724D87}" srcId="{C54C8990-C117-478C-ACE9-DFC8EF90DB7D}" destId="{11173B1C-400D-4FD7-8D16-E3E20AFE0FFE}" srcOrd="1" destOrd="0" parTransId="{3420122E-D900-4DF6-AC3B-5BCD4CE0D66C}" sibTransId="{5BC385FA-AC77-4AB9-B9E8-AA7610B3D469}"/>
    <dgm:cxn modelId="{B8D7578E-31C5-4E53-BA57-BAE84BD513B4}" srcId="{C54C8990-C117-478C-ACE9-DFC8EF90DB7D}" destId="{01799E69-9591-4CC9-A99A-70D01AC7C222}" srcOrd="0" destOrd="0" parTransId="{50030C8D-9113-4938-88B4-FA3FDF97FC82}" sibTransId="{91ADCD42-D088-45E9-86B0-34584FC1CDC0}"/>
    <dgm:cxn modelId="{2AE895B5-DBC8-4544-A245-FB02B7091C0A}" srcId="{C54C8990-C117-478C-ACE9-DFC8EF90DB7D}" destId="{FF27B03B-B6CD-42C6-84BD-D36225C645E9}" srcOrd="2" destOrd="0" parTransId="{E8119AA9-0571-435C-B4FF-C0E787A50B4F}" sibTransId="{B95CA4A8-9194-4F19-8DC2-A5ECD4E1D6F4}"/>
    <dgm:cxn modelId="{00301F8B-CB72-47F7-8CD7-EACA6202FBD0}" type="presOf" srcId="{C54C8990-C117-478C-ACE9-DFC8EF90DB7D}" destId="{9EF75A9C-530C-4985-8D9A-E3039921AF36}" srcOrd="0" destOrd="0" presId="urn:microsoft.com/office/officeart/2008/layout/LinedList"/>
    <dgm:cxn modelId="{A75009C3-FD35-4090-9B64-CCFFAD5AFE80}" type="presOf" srcId="{FF27B03B-B6CD-42C6-84BD-D36225C645E9}" destId="{39D4E990-A45D-401D-BC3A-E44CB6429E30}" srcOrd="0" destOrd="0" presId="urn:microsoft.com/office/officeart/2008/layout/LinedList"/>
    <dgm:cxn modelId="{D83C1BBE-E24D-497F-AEAA-2B86D5E8ED39}" type="presOf" srcId="{01799E69-9591-4CC9-A99A-70D01AC7C222}" destId="{07B679BD-F61E-4C48-B225-AF9659FC9E76}" srcOrd="0" destOrd="0" presId="urn:microsoft.com/office/officeart/2008/layout/LinedList"/>
    <dgm:cxn modelId="{9D44C95A-5A23-4244-96D4-49D2EB419C34}" type="presOf" srcId="{11173B1C-400D-4FD7-8D16-E3E20AFE0FFE}" destId="{905DD139-D356-4845-86C7-6BA46990E672}" srcOrd="0" destOrd="0" presId="urn:microsoft.com/office/officeart/2008/layout/LinedList"/>
    <dgm:cxn modelId="{594079F4-6A62-4522-A5D0-18C07BEDD1A7}" type="presParOf" srcId="{9EF75A9C-530C-4985-8D9A-E3039921AF36}" destId="{D6455561-2B8C-4B9A-8683-AAC567163997}" srcOrd="0" destOrd="0" presId="urn:microsoft.com/office/officeart/2008/layout/LinedList"/>
    <dgm:cxn modelId="{00A9E753-A044-49ED-9B33-847F1E22CFD8}" type="presParOf" srcId="{9EF75A9C-530C-4985-8D9A-E3039921AF36}" destId="{B1A0AF93-1086-4F83-98D6-69E606C9DD52}" srcOrd="1" destOrd="0" presId="urn:microsoft.com/office/officeart/2008/layout/LinedList"/>
    <dgm:cxn modelId="{DFD508E6-0788-4725-A766-6CB6A917C86B}" type="presParOf" srcId="{B1A0AF93-1086-4F83-98D6-69E606C9DD52}" destId="{07B679BD-F61E-4C48-B225-AF9659FC9E76}" srcOrd="0" destOrd="0" presId="urn:microsoft.com/office/officeart/2008/layout/LinedList"/>
    <dgm:cxn modelId="{47F3776B-C2AC-49E0-9BB7-CAB89FBE6B02}" type="presParOf" srcId="{B1A0AF93-1086-4F83-98D6-69E606C9DD52}" destId="{14BA4A9D-F906-4246-894E-8D6AD4116E28}" srcOrd="1" destOrd="0" presId="urn:microsoft.com/office/officeart/2008/layout/LinedList"/>
    <dgm:cxn modelId="{C2574FEF-056D-4688-A165-D0A4B4B97699}" type="presParOf" srcId="{9EF75A9C-530C-4985-8D9A-E3039921AF36}" destId="{C8EA3FB9-C77E-4C58-932F-E0E66B1FE3FF}" srcOrd="2" destOrd="0" presId="urn:microsoft.com/office/officeart/2008/layout/LinedList"/>
    <dgm:cxn modelId="{DDD0AF39-7282-4930-A8AC-3E45141BA99A}" type="presParOf" srcId="{9EF75A9C-530C-4985-8D9A-E3039921AF36}" destId="{E1CFE2D4-E08D-4EB5-B225-BA9636D66BE4}" srcOrd="3" destOrd="0" presId="urn:microsoft.com/office/officeart/2008/layout/LinedList"/>
    <dgm:cxn modelId="{FFFFC259-10FD-4C6D-A618-02B6438732BD}" type="presParOf" srcId="{E1CFE2D4-E08D-4EB5-B225-BA9636D66BE4}" destId="{905DD139-D356-4845-86C7-6BA46990E672}" srcOrd="0" destOrd="0" presId="urn:microsoft.com/office/officeart/2008/layout/LinedList"/>
    <dgm:cxn modelId="{D90D66BE-BEE3-4B6D-B552-C2CA577E675B}" type="presParOf" srcId="{E1CFE2D4-E08D-4EB5-B225-BA9636D66BE4}" destId="{A1D481F8-21CC-4554-8D10-2D8E5CD1A89B}" srcOrd="1" destOrd="0" presId="urn:microsoft.com/office/officeart/2008/layout/LinedList"/>
    <dgm:cxn modelId="{88336F2A-6A0A-4475-97DC-B4AA8C0AD377}" type="presParOf" srcId="{9EF75A9C-530C-4985-8D9A-E3039921AF36}" destId="{B0A8217B-DDC7-453C-9BBB-F189181E0179}" srcOrd="4" destOrd="0" presId="urn:microsoft.com/office/officeart/2008/layout/LinedList"/>
    <dgm:cxn modelId="{36C0A020-C69C-4208-84B9-7D69B7A652D6}" type="presParOf" srcId="{9EF75A9C-530C-4985-8D9A-E3039921AF36}" destId="{803C9278-A6C1-4006-B6BC-5BC033E25908}" srcOrd="5" destOrd="0" presId="urn:microsoft.com/office/officeart/2008/layout/LinedList"/>
    <dgm:cxn modelId="{DAFFFF17-1077-4817-B188-39778563DAA8}" type="presParOf" srcId="{803C9278-A6C1-4006-B6BC-5BC033E25908}" destId="{39D4E990-A45D-401D-BC3A-E44CB6429E30}" srcOrd="0" destOrd="0" presId="urn:microsoft.com/office/officeart/2008/layout/LinedList"/>
    <dgm:cxn modelId="{B41B6A04-76AC-4781-A8B7-1299BC85C6CB}" type="presParOf" srcId="{803C9278-A6C1-4006-B6BC-5BC033E25908}" destId="{99FB04B2-3C90-441C-9889-947147BA438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FA673691-58BE-4558-92C9-DECA4348D73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8E88EC07-BF3D-42FF-9A23-D6DCB73240BA}">
      <dgm:prSet phldrT="[Text]"/>
      <dgm:spPr>
        <a:solidFill>
          <a:schemeClr val="accent1">
            <a:lumMod val="50000"/>
          </a:schemeClr>
        </a:solidFill>
      </dgm:spPr>
      <dgm:t>
        <a:bodyPr/>
        <a:lstStyle/>
        <a:p>
          <a:pPr algn="ctr"/>
          <a:r>
            <a:rPr lang="en-US" b="1" dirty="0" smtClean="0">
              <a:latin typeface="Consolas" panose="020B0609020204030204" pitchFamily="49" charset="0"/>
            </a:rPr>
            <a:t>3. Economy</a:t>
          </a:r>
          <a:endParaRPr lang="en-US" b="1" dirty="0">
            <a:latin typeface="Consolas" panose="020B0609020204030204" pitchFamily="49" charset="0"/>
          </a:endParaRPr>
        </a:p>
      </dgm:t>
    </dgm:pt>
    <dgm:pt modelId="{17164DD2-64B0-42E8-8F67-F853CDFE1A0A}" type="parTrans" cxnId="{FD31B400-38F2-433B-8F93-9DB0AFA78271}">
      <dgm:prSet/>
      <dgm:spPr/>
      <dgm:t>
        <a:bodyPr/>
        <a:lstStyle/>
        <a:p>
          <a:pPr algn="ctr"/>
          <a:endParaRPr lang="en-US" b="1">
            <a:latin typeface="Consolas" panose="020B0609020204030204" pitchFamily="49" charset="0"/>
          </a:endParaRPr>
        </a:p>
      </dgm:t>
    </dgm:pt>
    <dgm:pt modelId="{E863D111-78E3-4124-92C3-71A642497E5F}" type="sibTrans" cxnId="{FD31B400-38F2-433B-8F93-9DB0AFA78271}">
      <dgm:prSet/>
      <dgm:spPr/>
      <dgm:t>
        <a:bodyPr/>
        <a:lstStyle/>
        <a:p>
          <a:pPr algn="ctr"/>
          <a:endParaRPr lang="en-US" b="1">
            <a:latin typeface="Consolas" panose="020B0609020204030204" pitchFamily="49" charset="0"/>
          </a:endParaRPr>
        </a:p>
      </dgm:t>
    </dgm:pt>
    <dgm:pt modelId="{EB47E2A4-B53E-466D-A2E6-59BB9DA60C2D}" type="pres">
      <dgm:prSet presAssocID="{FA673691-58BE-4558-92C9-DECA4348D73E}" presName="linear" presStyleCnt="0">
        <dgm:presLayoutVars>
          <dgm:animLvl val="lvl"/>
          <dgm:resizeHandles val="exact"/>
        </dgm:presLayoutVars>
      </dgm:prSet>
      <dgm:spPr/>
      <dgm:t>
        <a:bodyPr/>
        <a:lstStyle/>
        <a:p>
          <a:endParaRPr lang="en-US"/>
        </a:p>
      </dgm:t>
    </dgm:pt>
    <dgm:pt modelId="{294646CC-D416-40C6-AC08-0636DF8C907D}" type="pres">
      <dgm:prSet presAssocID="{8E88EC07-BF3D-42FF-9A23-D6DCB73240BA}" presName="parentText" presStyleLbl="node1" presStyleIdx="0" presStyleCnt="1">
        <dgm:presLayoutVars>
          <dgm:chMax val="0"/>
          <dgm:bulletEnabled val="1"/>
        </dgm:presLayoutVars>
      </dgm:prSet>
      <dgm:spPr/>
      <dgm:t>
        <a:bodyPr/>
        <a:lstStyle/>
        <a:p>
          <a:endParaRPr lang="en-US"/>
        </a:p>
      </dgm:t>
    </dgm:pt>
  </dgm:ptLst>
  <dgm:cxnLst>
    <dgm:cxn modelId="{FD31B400-38F2-433B-8F93-9DB0AFA78271}" srcId="{FA673691-58BE-4558-92C9-DECA4348D73E}" destId="{8E88EC07-BF3D-42FF-9A23-D6DCB73240BA}" srcOrd="0" destOrd="0" parTransId="{17164DD2-64B0-42E8-8F67-F853CDFE1A0A}" sibTransId="{E863D111-78E3-4124-92C3-71A642497E5F}"/>
    <dgm:cxn modelId="{87368D1B-82E0-45BE-9A1C-E66CBDD8B04B}" type="presOf" srcId="{8E88EC07-BF3D-42FF-9A23-D6DCB73240BA}" destId="{294646CC-D416-40C6-AC08-0636DF8C907D}" srcOrd="0" destOrd="0" presId="urn:microsoft.com/office/officeart/2005/8/layout/vList2"/>
    <dgm:cxn modelId="{28D629E8-2E20-4DE3-95FE-A0404455A835}" type="presOf" srcId="{FA673691-58BE-4558-92C9-DECA4348D73E}" destId="{EB47E2A4-B53E-466D-A2E6-59BB9DA60C2D}" srcOrd="0" destOrd="0" presId="urn:microsoft.com/office/officeart/2005/8/layout/vList2"/>
    <dgm:cxn modelId="{619351BA-1D46-436F-9381-3EE5ACF02C3E}" type="presParOf" srcId="{EB47E2A4-B53E-466D-A2E6-59BB9DA60C2D}" destId="{294646CC-D416-40C6-AC08-0636DF8C907D}"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C2538426-6E2F-445E-8F18-ED8026637689}"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74D7B698-465D-425C-A51A-7DAF149F554A}">
      <dgm:prSet custT="1"/>
      <dgm:spPr/>
      <dgm:t>
        <a:bodyPr/>
        <a:lstStyle/>
        <a:p>
          <a:r>
            <a:rPr lang="en-US" sz="1800" dirty="0" smtClean="0">
              <a:latin typeface="Consolas" panose="020B0609020204030204" pitchFamily="49" charset="0"/>
            </a:rPr>
            <a:t>Responsible </a:t>
          </a:r>
          <a:r>
            <a:rPr lang="en-US" sz="1800" b="1" dirty="0" smtClean="0">
              <a:latin typeface="Consolas" panose="020B0609020204030204" pitchFamily="49" charset="0"/>
            </a:rPr>
            <a:t>for maintaining order, protecting citizens from harm, and providing for the common good.</a:t>
          </a:r>
        </a:p>
      </dgm:t>
    </dgm:pt>
    <dgm:pt modelId="{0E9D7CC0-21AB-451E-A0A0-86F288186EC2}" type="parTrans" cxnId="{9AABA116-CD49-4F78-8BE0-448B3E4BCC64}">
      <dgm:prSet/>
      <dgm:spPr/>
      <dgm:t>
        <a:bodyPr/>
        <a:lstStyle/>
        <a:p>
          <a:endParaRPr lang="en-US" sz="2000">
            <a:latin typeface="Consolas" panose="020B0609020204030204" pitchFamily="49" charset="0"/>
          </a:endParaRPr>
        </a:p>
      </dgm:t>
    </dgm:pt>
    <dgm:pt modelId="{8BF8D611-4FFE-44C6-BF99-0899F1715BB0}" type="sibTrans" cxnId="{9AABA116-CD49-4F78-8BE0-448B3E4BCC64}">
      <dgm:prSet/>
      <dgm:spPr/>
      <dgm:t>
        <a:bodyPr/>
        <a:lstStyle/>
        <a:p>
          <a:endParaRPr lang="en-US" sz="2000">
            <a:latin typeface="Consolas" panose="020B0609020204030204" pitchFamily="49" charset="0"/>
          </a:endParaRPr>
        </a:p>
      </dgm:t>
    </dgm:pt>
    <dgm:pt modelId="{C8D57549-F36A-4F22-9950-A288ABD4FA7C}">
      <dgm:prSet custT="1"/>
      <dgm:spPr/>
      <dgm:t>
        <a:bodyPr/>
        <a:lstStyle/>
        <a:p>
          <a:r>
            <a:rPr lang="en-US" sz="1800" dirty="0" smtClean="0">
              <a:latin typeface="Consolas" panose="020B0609020204030204" pitchFamily="49" charset="0"/>
            </a:rPr>
            <a:t>The government does this through its various </a:t>
          </a:r>
          <a:r>
            <a:rPr lang="en-US" sz="1800" b="1" dirty="0" smtClean="0">
              <a:latin typeface="Consolas" panose="020B0609020204030204" pitchFamily="49" charset="0"/>
            </a:rPr>
            <a:t>sub-institutions and agencies, such as the police, the military, and the courts. </a:t>
          </a:r>
        </a:p>
      </dgm:t>
    </dgm:pt>
    <dgm:pt modelId="{F8C5A038-1307-49A1-9AA7-85566CD39D7D}" type="parTrans" cxnId="{C526DE89-304F-41CC-A932-05A316004FB1}">
      <dgm:prSet/>
      <dgm:spPr/>
      <dgm:t>
        <a:bodyPr/>
        <a:lstStyle/>
        <a:p>
          <a:endParaRPr lang="en-US" sz="2000">
            <a:latin typeface="Consolas" panose="020B0609020204030204" pitchFamily="49" charset="0"/>
          </a:endParaRPr>
        </a:p>
      </dgm:t>
    </dgm:pt>
    <dgm:pt modelId="{33A4C3A8-F629-4671-A48C-D5E656765AAF}" type="sibTrans" cxnId="{C526DE89-304F-41CC-A932-05A316004FB1}">
      <dgm:prSet/>
      <dgm:spPr/>
      <dgm:t>
        <a:bodyPr/>
        <a:lstStyle/>
        <a:p>
          <a:endParaRPr lang="en-US" sz="2000">
            <a:latin typeface="Consolas" panose="020B0609020204030204" pitchFamily="49" charset="0"/>
          </a:endParaRPr>
        </a:p>
      </dgm:t>
    </dgm:pt>
    <dgm:pt modelId="{C83A1612-EB14-4668-84DE-1F6A47D38CF9}">
      <dgm:prSet custT="1"/>
      <dgm:spPr/>
      <dgm:t>
        <a:bodyPr/>
        <a:lstStyle/>
        <a:p>
          <a:r>
            <a:rPr lang="en-US" sz="1800" dirty="0" smtClean="0">
              <a:latin typeface="Consolas" panose="020B0609020204030204" pitchFamily="49" charset="0"/>
            </a:rPr>
            <a:t>These legal institutions </a:t>
          </a:r>
          <a:r>
            <a:rPr lang="en-US" sz="1800" b="1" dirty="0" smtClean="0">
              <a:latin typeface="Consolas" panose="020B0609020204030204" pitchFamily="49" charset="0"/>
            </a:rPr>
            <a:t>regulate society and prevent crime </a:t>
          </a:r>
          <a:r>
            <a:rPr lang="en-US" sz="1800" dirty="0" smtClean="0">
              <a:latin typeface="Consolas" panose="020B0609020204030204" pitchFamily="49" charset="0"/>
            </a:rPr>
            <a:t>by enforcing law and policy.</a:t>
          </a:r>
          <a:endParaRPr lang="en-US" sz="1800" dirty="0">
            <a:latin typeface="Consolas" panose="020B0609020204030204" pitchFamily="49" charset="0"/>
          </a:endParaRPr>
        </a:p>
      </dgm:t>
    </dgm:pt>
    <dgm:pt modelId="{82F2F489-FA58-4536-8FCE-6D365DCAB5DE}" type="parTrans" cxnId="{E988976E-114F-4314-AC19-A2150E9DD756}">
      <dgm:prSet/>
      <dgm:spPr/>
      <dgm:t>
        <a:bodyPr/>
        <a:lstStyle/>
        <a:p>
          <a:endParaRPr lang="en-US" sz="2000">
            <a:latin typeface="Consolas" panose="020B0609020204030204" pitchFamily="49" charset="0"/>
          </a:endParaRPr>
        </a:p>
      </dgm:t>
    </dgm:pt>
    <dgm:pt modelId="{1F3D9C10-626C-4323-8A19-1CA6AEFEFBD7}" type="sibTrans" cxnId="{E988976E-114F-4314-AC19-A2150E9DD756}">
      <dgm:prSet/>
      <dgm:spPr/>
      <dgm:t>
        <a:bodyPr/>
        <a:lstStyle/>
        <a:p>
          <a:endParaRPr lang="en-US" sz="2000">
            <a:latin typeface="Consolas" panose="020B0609020204030204" pitchFamily="49" charset="0"/>
          </a:endParaRPr>
        </a:p>
      </dgm:t>
    </dgm:pt>
    <dgm:pt modelId="{5797FBF6-1439-4EDE-9973-72617851AE5B}" type="pres">
      <dgm:prSet presAssocID="{C2538426-6E2F-445E-8F18-ED8026637689}" presName="linear" presStyleCnt="0">
        <dgm:presLayoutVars>
          <dgm:animLvl val="lvl"/>
          <dgm:resizeHandles val="exact"/>
        </dgm:presLayoutVars>
      </dgm:prSet>
      <dgm:spPr/>
      <dgm:t>
        <a:bodyPr/>
        <a:lstStyle/>
        <a:p>
          <a:endParaRPr lang="en-US"/>
        </a:p>
      </dgm:t>
    </dgm:pt>
    <dgm:pt modelId="{5F9C2598-AB77-4BD9-9F0B-3901CBB50784}" type="pres">
      <dgm:prSet presAssocID="{74D7B698-465D-425C-A51A-7DAF149F554A}" presName="parentText" presStyleLbl="node1" presStyleIdx="0" presStyleCnt="3">
        <dgm:presLayoutVars>
          <dgm:chMax val="0"/>
          <dgm:bulletEnabled val="1"/>
        </dgm:presLayoutVars>
      </dgm:prSet>
      <dgm:spPr/>
      <dgm:t>
        <a:bodyPr/>
        <a:lstStyle/>
        <a:p>
          <a:endParaRPr lang="en-US"/>
        </a:p>
      </dgm:t>
    </dgm:pt>
    <dgm:pt modelId="{35F7FA0F-EACF-4EA5-A53C-4F704C7B0E64}" type="pres">
      <dgm:prSet presAssocID="{8BF8D611-4FFE-44C6-BF99-0899F1715BB0}" presName="spacer" presStyleCnt="0"/>
      <dgm:spPr/>
      <dgm:t>
        <a:bodyPr/>
        <a:lstStyle/>
        <a:p>
          <a:endParaRPr lang="en-US"/>
        </a:p>
      </dgm:t>
    </dgm:pt>
    <dgm:pt modelId="{88AB0180-2A92-4C41-A637-5C822B0D3335}" type="pres">
      <dgm:prSet presAssocID="{C8D57549-F36A-4F22-9950-A288ABD4FA7C}" presName="parentText" presStyleLbl="node1" presStyleIdx="1" presStyleCnt="3">
        <dgm:presLayoutVars>
          <dgm:chMax val="0"/>
          <dgm:bulletEnabled val="1"/>
        </dgm:presLayoutVars>
      </dgm:prSet>
      <dgm:spPr/>
      <dgm:t>
        <a:bodyPr/>
        <a:lstStyle/>
        <a:p>
          <a:endParaRPr lang="en-US"/>
        </a:p>
      </dgm:t>
    </dgm:pt>
    <dgm:pt modelId="{A6C7D670-5F4E-4541-92BB-0DA5443D639E}" type="pres">
      <dgm:prSet presAssocID="{33A4C3A8-F629-4671-A48C-D5E656765AAF}" presName="spacer" presStyleCnt="0"/>
      <dgm:spPr/>
      <dgm:t>
        <a:bodyPr/>
        <a:lstStyle/>
        <a:p>
          <a:endParaRPr lang="en-US"/>
        </a:p>
      </dgm:t>
    </dgm:pt>
    <dgm:pt modelId="{03F14845-841B-445E-9208-C0C0A9947C0B}" type="pres">
      <dgm:prSet presAssocID="{C83A1612-EB14-4668-84DE-1F6A47D38CF9}" presName="parentText" presStyleLbl="node1" presStyleIdx="2" presStyleCnt="3">
        <dgm:presLayoutVars>
          <dgm:chMax val="0"/>
          <dgm:bulletEnabled val="1"/>
        </dgm:presLayoutVars>
      </dgm:prSet>
      <dgm:spPr/>
      <dgm:t>
        <a:bodyPr/>
        <a:lstStyle/>
        <a:p>
          <a:endParaRPr lang="en-US"/>
        </a:p>
      </dgm:t>
    </dgm:pt>
  </dgm:ptLst>
  <dgm:cxnLst>
    <dgm:cxn modelId="{9AABA116-CD49-4F78-8BE0-448B3E4BCC64}" srcId="{C2538426-6E2F-445E-8F18-ED8026637689}" destId="{74D7B698-465D-425C-A51A-7DAF149F554A}" srcOrd="0" destOrd="0" parTransId="{0E9D7CC0-21AB-451E-A0A0-86F288186EC2}" sibTransId="{8BF8D611-4FFE-44C6-BF99-0899F1715BB0}"/>
    <dgm:cxn modelId="{E988976E-114F-4314-AC19-A2150E9DD756}" srcId="{C2538426-6E2F-445E-8F18-ED8026637689}" destId="{C83A1612-EB14-4668-84DE-1F6A47D38CF9}" srcOrd="2" destOrd="0" parTransId="{82F2F489-FA58-4536-8FCE-6D365DCAB5DE}" sibTransId="{1F3D9C10-626C-4323-8A19-1CA6AEFEFBD7}"/>
    <dgm:cxn modelId="{11F64FC1-76E8-4740-8586-9882ABFB103C}" type="presOf" srcId="{C8D57549-F36A-4F22-9950-A288ABD4FA7C}" destId="{88AB0180-2A92-4C41-A637-5C822B0D3335}" srcOrd="0" destOrd="0" presId="urn:microsoft.com/office/officeart/2005/8/layout/vList2"/>
    <dgm:cxn modelId="{AFE176FA-A911-45C9-8011-70D82548B501}" type="presOf" srcId="{74D7B698-465D-425C-A51A-7DAF149F554A}" destId="{5F9C2598-AB77-4BD9-9F0B-3901CBB50784}" srcOrd="0" destOrd="0" presId="urn:microsoft.com/office/officeart/2005/8/layout/vList2"/>
    <dgm:cxn modelId="{C526DE89-304F-41CC-A932-05A316004FB1}" srcId="{C2538426-6E2F-445E-8F18-ED8026637689}" destId="{C8D57549-F36A-4F22-9950-A288ABD4FA7C}" srcOrd="1" destOrd="0" parTransId="{F8C5A038-1307-49A1-9AA7-85566CD39D7D}" sibTransId="{33A4C3A8-F629-4671-A48C-D5E656765AAF}"/>
    <dgm:cxn modelId="{050657C0-009A-450A-AF40-D99B7B1ACC9F}" type="presOf" srcId="{C2538426-6E2F-445E-8F18-ED8026637689}" destId="{5797FBF6-1439-4EDE-9973-72617851AE5B}" srcOrd="0" destOrd="0" presId="urn:microsoft.com/office/officeart/2005/8/layout/vList2"/>
    <dgm:cxn modelId="{79732389-7E67-4070-AD85-A6DFCE9E2427}" type="presOf" srcId="{C83A1612-EB14-4668-84DE-1F6A47D38CF9}" destId="{03F14845-841B-445E-9208-C0C0A9947C0B}" srcOrd="0" destOrd="0" presId="urn:microsoft.com/office/officeart/2005/8/layout/vList2"/>
    <dgm:cxn modelId="{66CD3C65-572E-4A03-9CC5-0B29F64E3C6D}" type="presParOf" srcId="{5797FBF6-1439-4EDE-9973-72617851AE5B}" destId="{5F9C2598-AB77-4BD9-9F0B-3901CBB50784}" srcOrd="0" destOrd="0" presId="urn:microsoft.com/office/officeart/2005/8/layout/vList2"/>
    <dgm:cxn modelId="{E2119177-DDFD-46FE-B7EB-AB1366DA1BC5}" type="presParOf" srcId="{5797FBF6-1439-4EDE-9973-72617851AE5B}" destId="{35F7FA0F-EACF-4EA5-A53C-4F704C7B0E64}" srcOrd="1" destOrd="0" presId="urn:microsoft.com/office/officeart/2005/8/layout/vList2"/>
    <dgm:cxn modelId="{F282A1D1-8846-45CA-B9A3-DD3110691C28}" type="presParOf" srcId="{5797FBF6-1439-4EDE-9973-72617851AE5B}" destId="{88AB0180-2A92-4C41-A637-5C822B0D3335}" srcOrd="2" destOrd="0" presId="urn:microsoft.com/office/officeart/2005/8/layout/vList2"/>
    <dgm:cxn modelId="{E9B98B0C-130B-4293-AB38-1D3032B4D5AB}" type="presParOf" srcId="{5797FBF6-1439-4EDE-9973-72617851AE5B}" destId="{A6C7D670-5F4E-4541-92BB-0DA5443D639E}" srcOrd="3" destOrd="0" presId="urn:microsoft.com/office/officeart/2005/8/layout/vList2"/>
    <dgm:cxn modelId="{D811BE78-1DE9-452B-9249-92B0A03A9389}" type="presParOf" srcId="{5797FBF6-1439-4EDE-9973-72617851AE5B}" destId="{03F14845-841B-445E-9208-C0C0A9947C0B}" srcOrd="4"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AE610D44-1059-458D-BE53-8CCD7F82E0D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92B510F-6143-4762-8490-5F95AC486346}">
      <dgm:prSet phldrT="[Text]" custT="1"/>
      <dgm:spPr>
        <a:solidFill>
          <a:schemeClr val="accent1">
            <a:lumMod val="50000"/>
          </a:schemeClr>
        </a:solidFill>
      </dgm:spPr>
      <dgm:t>
        <a:bodyPr/>
        <a:lstStyle/>
        <a:p>
          <a:pPr algn="ctr"/>
          <a:r>
            <a:rPr lang="en-US" sz="2800" b="1" dirty="0" smtClean="0">
              <a:latin typeface="Consolas" panose="020B0609020204030204" pitchFamily="49" charset="0"/>
            </a:rPr>
            <a:t>4. Politics/Government</a:t>
          </a:r>
          <a:endParaRPr lang="en-US" sz="2800" b="1" dirty="0">
            <a:latin typeface="Consolas" panose="020B0609020204030204" pitchFamily="49" charset="0"/>
          </a:endParaRPr>
        </a:p>
      </dgm:t>
    </dgm:pt>
    <dgm:pt modelId="{D82A7EB2-7FCC-4C1E-A196-55C26AF28CE8}" type="parTrans" cxnId="{1A36AAD6-DF60-4BDD-9C01-1722C05B3A89}">
      <dgm:prSet/>
      <dgm:spPr/>
      <dgm:t>
        <a:bodyPr/>
        <a:lstStyle/>
        <a:p>
          <a:pPr algn="ctr"/>
          <a:endParaRPr lang="en-US" b="1">
            <a:latin typeface="Consolas" panose="020B0609020204030204" pitchFamily="49" charset="0"/>
          </a:endParaRPr>
        </a:p>
      </dgm:t>
    </dgm:pt>
    <dgm:pt modelId="{D789AE02-29F0-472B-9916-49B106EBC3F3}" type="sibTrans" cxnId="{1A36AAD6-DF60-4BDD-9C01-1722C05B3A89}">
      <dgm:prSet/>
      <dgm:spPr/>
      <dgm:t>
        <a:bodyPr/>
        <a:lstStyle/>
        <a:p>
          <a:pPr algn="ctr"/>
          <a:endParaRPr lang="en-US" b="1">
            <a:latin typeface="Consolas" panose="020B0609020204030204" pitchFamily="49" charset="0"/>
          </a:endParaRPr>
        </a:p>
      </dgm:t>
    </dgm:pt>
    <dgm:pt modelId="{4984B42C-A329-43AF-9C59-F429889E55B0}" type="pres">
      <dgm:prSet presAssocID="{AE610D44-1059-458D-BE53-8CCD7F82E0D5}" presName="linear" presStyleCnt="0">
        <dgm:presLayoutVars>
          <dgm:animLvl val="lvl"/>
          <dgm:resizeHandles val="exact"/>
        </dgm:presLayoutVars>
      </dgm:prSet>
      <dgm:spPr/>
      <dgm:t>
        <a:bodyPr/>
        <a:lstStyle/>
        <a:p>
          <a:endParaRPr lang="en-US"/>
        </a:p>
      </dgm:t>
    </dgm:pt>
    <dgm:pt modelId="{90A2D60D-1474-458B-8C81-3B5C1D8B3AE8}" type="pres">
      <dgm:prSet presAssocID="{592B510F-6143-4762-8490-5F95AC486346}" presName="parentText" presStyleLbl="node1" presStyleIdx="0" presStyleCnt="1">
        <dgm:presLayoutVars>
          <dgm:chMax val="0"/>
          <dgm:bulletEnabled val="1"/>
        </dgm:presLayoutVars>
      </dgm:prSet>
      <dgm:spPr/>
      <dgm:t>
        <a:bodyPr/>
        <a:lstStyle/>
        <a:p>
          <a:endParaRPr lang="en-US"/>
        </a:p>
      </dgm:t>
    </dgm:pt>
  </dgm:ptLst>
  <dgm:cxnLst>
    <dgm:cxn modelId="{D2853BC3-9483-4822-B76C-9180C140EA0A}" type="presOf" srcId="{AE610D44-1059-458D-BE53-8CCD7F82E0D5}" destId="{4984B42C-A329-43AF-9C59-F429889E55B0}" srcOrd="0" destOrd="0" presId="urn:microsoft.com/office/officeart/2005/8/layout/vList2"/>
    <dgm:cxn modelId="{1A36AAD6-DF60-4BDD-9C01-1722C05B3A89}" srcId="{AE610D44-1059-458D-BE53-8CCD7F82E0D5}" destId="{592B510F-6143-4762-8490-5F95AC486346}" srcOrd="0" destOrd="0" parTransId="{D82A7EB2-7FCC-4C1E-A196-55C26AF28CE8}" sibTransId="{D789AE02-29F0-472B-9916-49B106EBC3F3}"/>
    <dgm:cxn modelId="{263D86B9-3870-4D45-BDF9-60B69B707E7D}" type="presOf" srcId="{592B510F-6143-4762-8490-5F95AC486346}" destId="{90A2D60D-1474-458B-8C81-3B5C1D8B3AE8}" srcOrd="0" destOrd="0" presId="urn:microsoft.com/office/officeart/2005/8/layout/vList2"/>
    <dgm:cxn modelId="{59973053-6D3E-415B-A59F-9D60AA2D6076}" type="presParOf" srcId="{4984B42C-A329-43AF-9C59-F429889E55B0}" destId="{90A2D60D-1474-458B-8C81-3B5C1D8B3AE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7A49560-94C5-4C4F-ABA1-0C6019ACAF0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D574E9C-1125-4592-9E5A-8489E5576BAD}">
      <dgm:prSet phldrT="[Text]" custT="1"/>
      <dgm:spPr>
        <a:solidFill>
          <a:srgbClr val="FF5D5D"/>
        </a:solidFill>
      </dgm:spPr>
      <dgm:t>
        <a:bodyPr/>
        <a:lstStyle/>
        <a:p>
          <a:r>
            <a:rPr lang="en-US" sz="1800" b="1" dirty="0" smtClean="0">
              <a:latin typeface="Consolas" panose="020B0609020204030204" pitchFamily="49" charset="0"/>
            </a:rPr>
            <a:t>Policy makers</a:t>
          </a:r>
          <a:endParaRPr lang="en-US" sz="1800" b="1" dirty="0"/>
        </a:p>
      </dgm:t>
    </dgm:pt>
    <dgm:pt modelId="{F722C19C-B9E3-4EA3-976F-2F582EFA496E}" type="parTrans" cxnId="{9F0B1C94-C836-4B68-BCDD-2A4288777893}">
      <dgm:prSet/>
      <dgm:spPr/>
      <dgm:t>
        <a:bodyPr/>
        <a:lstStyle/>
        <a:p>
          <a:endParaRPr lang="en-US" sz="2000" b="1"/>
        </a:p>
      </dgm:t>
    </dgm:pt>
    <dgm:pt modelId="{E23DBBD9-BE53-4DCC-AFF3-6429CD771B10}" type="sibTrans" cxnId="{9F0B1C94-C836-4B68-BCDD-2A4288777893}">
      <dgm:prSet/>
      <dgm:spPr/>
      <dgm:t>
        <a:bodyPr/>
        <a:lstStyle/>
        <a:p>
          <a:endParaRPr lang="en-US" sz="2000" b="1"/>
        </a:p>
      </dgm:t>
    </dgm:pt>
    <dgm:pt modelId="{572EE2CB-4C55-490A-A481-A34531F69E8A}">
      <dgm:prSet custT="1"/>
      <dgm:spPr>
        <a:solidFill>
          <a:srgbClr val="99CCFF"/>
        </a:solidFill>
      </dgm:spPr>
      <dgm:t>
        <a:bodyPr/>
        <a:lstStyle/>
        <a:p>
          <a:r>
            <a:rPr lang="en-US" sz="1800" b="1" dirty="0" smtClean="0">
              <a:solidFill>
                <a:schemeClr val="tx1"/>
              </a:solidFill>
              <a:latin typeface="Consolas" panose="020B0609020204030204" pitchFamily="49" charset="0"/>
            </a:rPr>
            <a:t>Implement Laws</a:t>
          </a:r>
          <a:endParaRPr lang="en-US" sz="1800" b="1" dirty="0">
            <a:solidFill>
              <a:schemeClr val="tx1"/>
            </a:solidFill>
          </a:endParaRPr>
        </a:p>
      </dgm:t>
    </dgm:pt>
    <dgm:pt modelId="{B1265BBC-2794-4F20-844A-6C246BDC940E}" type="parTrans" cxnId="{54ECD4CA-CD50-4857-80E1-2A85C025436F}">
      <dgm:prSet/>
      <dgm:spPr/>
      <dgm:t>
        <a:bodyPr/>
        <a:lstStyle/>
        <a:p>
          <a:endParaRPr lang="en-US" sz="2000" b="1"/>
        </a:p>
      </dgm:t>
    </dgm:pt>
    <dgm:pt modelId="{60B398AD-62C5-4D68-BB32-1021C21634FE}" type="sibTrans" cxnId="{54ECD4CA-CD50-4857-80E1-2A85C025436F}">
      <dgm:prSet/>
      <dgm:spPr/>
      <dgm:t>
        <a:bodyPr/>
        <a:lstStyle/>
        <a:p>
          <a:endParaRPr lang="en-US" sz="2000" b="1"/>
        </a:p>
      </dgm:t>
    </dgm:pt>
    <dgm:pt modelId="{7A9DCFE0-5D87-42E0-9F1F-D05945B18223}" type="pres">
      <dgm:prSet presAssocID="{37A49560-94C5-4C4F-ABA1-0C6019ACAF08}" presName="Name0" presStyleCnt="0">
        <dgm:presLayoutVars>
          <dgm:chMax val="7"/>
          <dgm:chPref val="7"/>
          <dgm:dir/>
        </dgm:presLayoutVars>
      </dgm:prSet>
      <dgm:spPr/>
      <dgm:t>
        <a:bodyPr/>
        <a:lstStyle/>
        <a:p>
          <a:endParaRPr lang="en-US"/>
        </a:p>
      </dgm:t>
    </dgm:pt>
    <dgm:pt modelId="{16D6CDE7-34FE-4978-9424-8042A46E1265}" type="pres">
      <dgm:prSet presAssocID="{37A49560-94C5-4C4F-ABA1-0C6019ACAF08}" presName="Name1" presStyleCnt="0"/>
      <dgm:spPr/>
    </dgm:pt>
    <dgm:pt modelId="{25F28239-5526-46D1-A816-0FE7F36544BA}" type="pres">
      <dgm:prSet presAssocID="{37A49560-94C5-4C4F-ABA1-0C6019ACAF08}" presName="cycle" presStyleCnt="0"/>
      <dgm:spPr/>
    </dgm:pt>
    <dgm:pt modelId="{5940EAD7-3D9B-4FF9-B070-80875AA2FC8D}" type="pres">
      <dgm:prSet presAssocID="{37A49560-94C5-4C4F-ABA1-0C6019ACAF08}" presName="srcNode" presStyleLbl="node1" presStyleIdx="0" presStyleCnt="2"/>
      <dgm:spPr/>
    </dgm:pt>
    <dgm:pt modelId="{0CD670CA-A644-4925-8492-CB8692E9D81D}" type="pres">
      <dgm:prSet presAssocID="{37A49560-94C5-4C4F-ABA1-0C6019ACAF08}" presName="conn" presStyleLbl="parChTrans1D2" presStyleIdx="0" presStyleCnt="1"/>
      <dgm:spPr/>
      <dgm:t>
        <a:bodyPr/>
        <a:lstStyle/>
        <a:p>
          <a:endParaRPr lang="en-US"/>
        </a:p>
      </dgm:t>
    </dgm:pt>
    <dgm:pt modelId="{214EF8AC-13B6-4F25-812B-0C2858E76846}" type="pres">
      <dgm:prSet presAssocID="{37A49560-94C5-4C4F-ABA1-0C6019ACAF08}" presName="extraNode" presStyleLbl="node1" presStyleIdx="0" presStyleCnt="2"/>
      <dgm:spPr/>
    </dgm:pt>
    <dgm:pt modelId="{B9125FFE-C40D-4C94-947A-FA463CBA5FF4}" type="pres">
      <dgm:prSet presAssocID="{37A49560-94C5-4C4F-ABA1-0C6019ACAF08}" presName="dstNode" presStyleLbl="node1" presStyleIdx="0" presStyleCnt="2"/>
      <dgm:spPr/>
    </dgm:pt>
    <dgm:pt modelId="{77467FD1-48C0-4803-B590-0623AD7B3E45}" type="pres">
      <dgm:prSet presAssocID="{3D574E9C-1125-4592-9E5A-8489E5576BAD}" presName="text_1" presStyleLbl="node1" presStyleIdx="0" presStyleCnt="2">
        <dgm:presLayoutVars>
          <dgm:bulletEnabled val="1"/>
        </dgm:presLayoutVars>
      </dgm:prSet>
      <dgm:spPr/>
      <dgm:t>
        <a:bodyPr/>
        <a:lstStyle/>
        <a:p>
          <a:endParaRPr lang="en-US"/>
        </a:p>
      </dgm:t>
    </dgm:pt>
    <dgm:pt modelId="{382AA4FE-CCC0-4AA9-BA6E-74ED470E9401}" type="pres">
      <dgm:prSet presAssocID="{3D574E9C-1125-4592-9E5A-8489E5576BAD}" presName="accent_1" presStyleCnt="0"/>
      <dgm:spPr/>
    </dgm:pt>
    <dgm:pt modelId="{6554D0C0-2F58-455E-AADA-5F97737137B4}" type="pres">
      <dgm:prSet presAssocID="{3D574E9C-1125-4592-9E5A-8489E5576BAD}" presName="accentRepeatNode" presStyleLbl="solidFgAcc1" presStyleIdx="0" presStyleCnt="2"/>
      <dgm:spPr/>
    </dgm:pt>
    <dgm:pt modelId="{36A5AD62-1876-4C5C-8C7A-006DF11B9D99}" type="pres">
      <dgm:prSet presAssocID="{572EE2CB-4C55-490A-A481-A34531F69E8A}" presName="text_2" presStyleLbl="node1" presStyleIdx="1" presStyleCnt="2">
        <dgm:presLayoutVars>
          <dgm:bulletEnabled val="1"/>
        </dgm:presLayoutVars>
      </dgm:prSet>
      <dgm:spPr/>
      <dgm:t>
        <a:bodyPr/>
        <a:lstStyle/>
        <a:p>
          <a:endParaRPr lang="en-US"/>
        </a:p>
      </dgm:t>
    </dgm:pt>
    <dgm:pt modelId="{85ED9582-8A3C-4178-B92E-BC6248EB9E94}" type="pres">
      <dgm:prSet presAssocID="{572EE2CB-4C55-490A-A481-A34531F69E8A}" presName="accent_2" presStyleCnt="0"/>
      <dgm:spPr/>
    </dgm:pt>
    <dgm:pt modelId="{75012255-8D0A-4C17-A537-0CBC7221397F}" type="pres">
      <dgm:prSet presAssocID="{572EE2CB-4C55-490A-A481-A34531F69E8A}" presName="accentRepeatNode" presStyleLbl="solidFgAcc1" presStyleIdx="1" presStyleCnt="2"/>
      <dgm:spPr/>
    </dgm:pt>
  </dgm:ptLst>
  <dgm:cxnLst>
    <dgm:cxn modelId="{27C7F056-DA40-403B-8A46-E870877B907A}" type="presOf" srcId="{3D574E9C-1125-4592-9E5A-8489E5576BAD}" destId="{77467FD1-48C0-4803-B590-0623AD7B3E45}" srcOrd="0" destOrd="0" presId="urn:microsoft.com/office/officeart/2008/layout/VerticalCurvedList"/>
    <dgm:cxn modelId="{EB17B498-53C7-41F5-9DF6-BEAFF27FDEBE}" type="presOf" srcId="{E23DBBD9-BE53-4DCC-AFF3-6429CD771B10}" destId="{0CD670CA-A644-4925-8492-CB8692E9D81D}" srcOrd="0" destOrd="0" presId="urn:microsoft.com/office/officeart/2008/layout/VerticalCurvedList"/>
    <dgm:cxn modelId="{8E22A259-ED60-4FDB-8477-87BFDE0F5A9B}" type="presOf" srcId="{572EE2CB-4C55-490A-A481-A34531F69E8A}" destId="{36A5AD62-1876-4C5C-8C7A-006DF11B9D99}" srcOrd="0" destOrd="0" presId="urn:microsoft.com/office/officeart/2008/layout/VerticalCurvedList"/>
    <dgm:cxn modelId="{9F0B1C94-C836-4B68-BCDD-2A4288777893}" srcId="{37A49560-94C5-4C4F-ABA1-0C6019ACAF08}" destId="{3D574E9C-1125-4592-9E5A-8489E5576BAD}" srcOrd="0" destOrd="0" parTransId="{F722C19C-B9E3-4EA3-976F-2F582EFA496E}" sibTransId="{E23DBBD9-BE53-4DCC-AFF3-6429CD771B10}"/>
    <dgm:cxn modelId="{54ECD4CA-CD50-4857-80E1-2A85C025436F}" srcId="{37A49560-94C5-4C4F-ABA1-0C6019ACAF08}" destId="{572EE2CB-4C55-490A-A481-A34531F69E8A}" srcOrd="1" destOrd="0" parTransId="{B1265BBC-2794-4F20-844A-6C246BDC940E}" sibTransId="{60B398AD-62C5-4D68-BB32-1021C21634FE}"/>
    <dgm:cxn modelId="{DD3C51FF-414C-4509-A396-BCC930D59BF2}" type="presOf" srcId="{37A49560-94C5-4C4F-ABA1-0C6019ACAF08}" destId="{7A9DCFE0-5D87-42E0-9F1F-D05945B18223}" srcOrd="0" destOrd="0" presId="urn:microsoft.com/office/officeart/2008/layout/VerticalCurvedList"/>
    <dgm:cxn modelId="{E2BF453A-F90F-4884-B56E-7E9F34818AE4}" type="presParOf" srcId="{7A9DCFE0-5D87-42E0-9F1F-D05945B18223}" destId="{16D6CDE7-34FE-4978-9424-8042A46E1265}" srcOrd="0" destOrd="0" presId="urn:microsoft.com/office/officeart/2008/layout/VerticalCurvedList"/>
    <dgm:cxn modelId="{DC00537A-791D-4572-A18A-4AC9BA294CF4}" type="presParOf" srcId="{16D6CDE7-34FE-4978-9424-8042A46E1265}" destId="{25F28239-5526-46D1-A816-0FE7F36544BA}" srcOrd="0" destOrd="0" presId="urn:microsoft.com/office/officeart/2008/layout/VerticalCurvedList"/>
    <dgm:cxn modelId="{E4F0C0AB-EBA9-454E-8D35-15CEB4F2BE9D}" type="presParOf" srcId="{25F28239-5526-46D1-A816-0FE7F36544BA}" destId="{5940EAD7-3D9B-4FF9-B070-80875AA2FC8D}" srcOrd="0" destOrd="0" presId="urn:microsoft.com/office/officeart/2008/layout/VerticalCurvedList"/>
    <dgm:cxn modelId="{206C5D66-95ED-4EF4-A92E-3407ACAF8348}" type="presParOf" srcId="{25F28239-5526-46D1-A816-0FE7F36544BA}" destId="{0CD670CA-A644-4925-8492-CB8692E9D81D}" srcOrd="1" destOrd="0" presId="urn:microsoft.com/office/officeart/2008/layout/VerticalCurvedList"/>
    <dgm:cxn modelId="{13FB5E44-1B06-45C6-AAD3-694466555737}" type="presParOf" srcId="{25F28239-5526-46D1-A816-0FE7F36544BA}" destId="{214EF8AC-13B6-4F25-812B-0C2858E76846}" srcOrd="2" destOrd="0" presId="urn:microsoft.com/office/officeart/2008/layout/VerticalCurvedList"/>
    <dgm:cxn modelId="{BA0303B0-FC64-4202-8C8E-E194E27B497A}" type="presParOf" srcId="{25F28239-5526-46D1-A816-0FE7F36544BA}" destId="{B9125FFE-C40D-4C94-947A-FA463CBA5FF4}" srcOrd="3" destOrd="0" presId="urn:microsoft.com/office/officeart/2008/layout/VerticalCurvedList"/>
    <dgm:cxn modelId="{F65D854D-120D-4D43-BF5C-C1AE26443FA7}" type="presParOf" srcId="{16D6CDE7-34FE-4978-9424-8042A46E1265}" destId="{77467FD1-48C0-4803-B590-0623AD7B3E45}" srcOrd="1" destOrd="0" presId="urn:microsoft.com/office/officeart/2008/layout/VerticalCurvedList"/>
    <dgm:cxn modelId="{DFB1C340-E83F-4C8D-92F1-A2721E9A7C61}" type="presParOf" srcId="{16D6CDE7-34FE-4978-9424-8042A46E1265}" destId="{382AA4FE-CCC0-4AA9-BA6E-74ED470E9401}" srcOrd="2" destOrd="0" presId="urn:microsoft.com/office/officeart/2008/layout/VerticalCurvedList"/>
    <dgm:cxn modelId="{BC701C1E-993E-46D4-AE1D-79E152869FAD}" type="presParOf" srcId="{382AA4FE-CCC0-4AA9-BA6E-74ED470E9401}" destId="{6554D0C0-2F58-455E-AADA-5F97737137B4}" srcOrd="0" destOrd="0" presId="urn:microsoft.com/office/officeart/2008/layout/VerticalCurvedList"/>
    <dgm:cxn modelId="{8B469B5E-F76B-4AC6-A990-55981D390C4B}" type="presParOf" srcId="{16D6CDE7-34FE-4978-9424-8042A46E1265}" destId="{36A5AD62-1876-4C5C-8C7A-006DF11B9D99}" srcOrd="3" destOrd="0" presId="urn:microsoft.com/office/officeart/2008/layout/VerticalCurvedList"/>
    <dgm:cxn modelId="{AFE525C6-E8B4-4653-8EFD-1EB143FD5A65}" type="presParOf" srcId="{16D6CDE7-34FE-4978-9424-8042A46E1265}" destId="{85ED9582-8A3C-4178-B92E-BC6248EB9E94}" srcOrd="4" destOrd="0" presId="urn:microsoft.com/office/officeart/2008/layout/VerticalCurvedList"/>
    <dgm:cxn modelId="{20C9BC28-B151-416C-8483-430C870BC9A7}" type="presParOf" srcId="{85ED9582-8A3C-4178-B92E-BC6248EB9E94}" destId="{75012255-8D0A-4C17-A537-0CBC7221397F}" srcOrd="0" destOrd="0" presId="urn:microsoft.com/office/officeart/2008/layout/VerticalCurv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4E26986A-8A8E-4DD5-A03A-C11EEC717516}"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5B793B87-EDFA-4ACA-938E-D3CCD41601AD}">
      <dgm:prSet phldrT="[Text]" custT="1"/>
      <dgm:spPr/>
      <dgm:t>
        <a:bodyPr/>
        <a:lstStyle/>
        <a:p>
          <a:r>
            <a:rPr lang="en-US" sz="1800" dirty="0" smtClean="0">
              <a:latin typeface="Consolas" panose="020B0609020204030204" pitchFamily="49" charset="0"/>
            </a:rPr>
            <a:t>It is an organized system of beliefs and practices designed to fill the human need for meaning and purpose. (Durkheim, 1915).</a:t>
          </a:r>
          <a:endParaRPr lang="en-US" sz="1800" dirty="0">
            <a:latin typeface="Consolas" panose="020B0609020204030204" pitchFamily="49" charset="0"/>
          </a:endParaRPr>
        </a:p>
      </dgm:t>
    </dgm:pt>
    <dgm:pt modelId="{E8CAFAA3-4E4A-4A82-BD51-F204235729A7}" type="parTrans" cxnId="{DD5723FE-B9ED-4E88-8F8B-29E57936F542}">
      <dgm:prSet/>
      <dgm:spPr/>
      <dgm:t>
        <a:bodyPr/>
        <a:lstStyle/>
        <a:p>
          <a:endParaRPr lang="en-US">
            <a:latin typeface="Consolas" panose="020B0609020204030204" pitchFamily="49" charset="0"/>
          </a:endParaRPr>
        </a:p>
      </dgm:t>
    </dgm:pt>
    <dgm:pt modelId="{98AABA01-5A1D-48FD-AC3A-C5722F07C679}" type="sibTrans" cxnId="{DD5723FE-B9ED-4E88-8F8B-29E57936F542}">
      <dgm:prSet/>
      <dgm:spPr/>
      <dgm:t>
        <a:bodyPr/>
        <a:lstStyle/>
        <a:p>
          <a:endParaRPr lang="en-US">
            <a:latin typeface="Consolas" panose="020B0609020204030204" pitchFamily="49" charset="0"/>
          </a:endParaRPr>
        </a:p>
      </dgm:t>
    </dgm:pt>
    <dgm:pt modelId="{08C378AC-E644-4D9E-8BDF-C85AF6A8C177}" type="pres">
      <dgm:prSet presAssocID="{4E26986A-8A8E-4DD5-A03A-C11EEC717516}" presName="vert0" presStyleCnt="0">
        <dgm:presLayoutVars>
          <dgm:dir/>
          <dgm:animOne val="branch"/>
          <dgm:animLvl val="lvl"/>
        </dgm:presLayoutVars>
      </dgm:prSet>
      <dgm:spPr/>
      <dgm:t>
        <a:bodyPr/>
        <a:lstStyle/>
        <a:p>
          <a:endParaRPr lang="en-US"/>
        </a:p>
      </dgm:t>
    </dgm:pt>
    <dgm:pt modelId="{28D636E8-81BC-4C31-9209-7002765F31F8}" type="pres">
      <dgm:prSet presAssocID="{5B793B87-EDFA-4ACA-938E-D3CCD41601AD}" presName="thickLine" presStyleLbl="alignNode1" presStyleIdx="0" presStyleCnt="1"/>
      <dgm:spPr/>
      <dgm:t>
        <a:bodyPr/>
        <a:lstStyle/>
        <a:p>
          <a:endParaRPr lang="en-US"/>
        </a:p>
      </dgm:t>
    </dgm:pt>
    <dgm:pt modelId="{5DBD5B96-7078-4CFD-971A-77CC8B47DC80}" type="pres">
      <dgm:prSet presAssocID="{5B793B87-EDFA-4ACA-938E-D3CCD41601AD}" presName="horz1" presStyleCnt="0"/>
      <dgm:spPr/>
      <dgm:t>
        <a:bodyPr/>
        <a:lstStyle/>
        <a:p>
          <a:endParaRPr lang="en-US"/>
        </a:p>
      </dgm:t>
    </dgm:pt>
    <dgm:pt modelId="{8DDAB418-BFAB-48DE-896A-4AB1DE1285F8}" type="pres">
      <dgm:prSet presAssocID="{5B793B87-EDFA-4ACA-938E-D3CCD41601AD}" presName="tx1" presStyleLbl="revTx" presStyleIdx="0" presStyleCnt="1"/>
      <dgm:spPr/>
      <dgm:t>
        <a:bodyPr/>
        <a:lstStyle/>
        <a:p>
          <a:endParaRPr lang="en-US"/>
        </a:p>
      </dgm:t>
    </dgm:pt>
    <dgm:pt modelId="{CE586C56-DE70-422B-9F72-A778BEC6817B}" type="pres">
      <dgm:prSet presAssocID="{5B793B87-EDFA-4ACA-938E-D3CCD41601AD}" presName="vert1" presStyleCnt="0"/>
      <dgm:spPr/>
      <dgm:t>
        <a:bodyPr/>
        <a:lstStyle/>
        <a:p>
          <a:endParaRPr lang="en-US"/>
        </a:p>
      </dgm:t>
    </dgm:pt>
  </dgm:ptLst>
  <dgm:cxnLst>
    <dgm:cxn modelId="{A19CBD37-C1E7-46FA-99CC-CF919AAE9A9E}" type="presOf" srcId="{5B793B87-EDFA-4ACA-938E-D3CCD41601AD}" destId="{8DDAB418-BFAB-48DE-896A-4AB1DE1285F8}" srcOrd="0" destOrd="0" presId="urn:microsoft.com/office/officeart/2008/layout/LinedList"/>
    <dgm:cxn modelId="{DD5723FE-B9ED-4E88-8F8B-29E57936F542}" srcId="{4E26986A-8A8E-4DD5-A03A-C11EEC717516}" destId="{5B793B87-EDFA-4ACA-938E-D3CCD41601AD}" srcOrd="0" destOrd="0" parTransId="{E8CAFAA3-4E4A-4A82-BD51-F204235729A7}" sibTransId="{98AABA01-5A1D-48FD-AC3A-C5722F07C679}"/>
    <dgm:cxn modelId="{79E6ABFC-C38C-4B29-A592-53749950567B}" type="presOf" srcId="{4E26986A-8A8E-4DD5-A03A-C11EEC717516}" destId="{08C378AC-E644-4D9E-8BDF-C85AF6A8C177}" srcOrd="0" destOrd="0" presId="urn:microsoft.com/office/officeart/2008/layout/LinedList"/>
    <dgm:cxn modelId="{8AE1D288-2B44-4470-8F5F-6DA1649FD19C}" type="presParOf" srcId="{08C378AC-E644-4D9E-8BDF-C85AF6A8C177}" destId="{28D636E8-81BC-4C31-9209-7002765F31F8}" srcOrd="0" destOrd="0" presId="urn:microsoft.com/office/officeart/2008/layout/LinedList"/>
    <dgm:cxn modelId="{B3E95E47-A002-491A-8FD5-490670ADB1FD}" type="presParOf" srcId="{08C378AC-E644-4D9E-8BDF-C85AF6A8C177}" destId="{5DBD5B96-7078-4CFD-971A-77CC8B47DC80}" srcOrd="1" destOrd="0" presId="urn:microsoft.com/office/officeart/2008/layout/LinedList"/>
    <dgm:cxn modelId="{43322D10-6B76-413D-A91E-512589579AF0}" type="presParOf" srcId="{5DBD5B96-7078-4CFD-971A-77CC8B47DC80}" destId="{8DDAB418-BFAB-48DE-896A-4AB1DE1285F8}" srcOrd="0" destOrd="0" presId="urn:microsoft.com/office/officeart/2008/layout/LinedList"/>
    <dgm:cxn modelId="{861F998F-BAC2-4D25-AF5F-77916C4AADE2}" type="presParOf" srcId="{5DBD5B96-7078-4CFD-971A-77CC8B47DC80}" destId="{CE586C56-DE70-422B-9F72-A778BEC6817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7D6489C-DF30-4966-A3BF-B6CDF00789B4}"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3251AEC-5AA1-403E-8EE6-A3724C835C70}">
      <dgm:prSet phldrT="[Text]"/>
      <dgm:spPr>
        <a:solidFill>
          <a:schemeClr val="accent1">
            <a:lumMod val="50000"/>
          </a:schemeClr>
        </a:solidFill>
      </dgm:spPr>
      <dgm:t>
        <a:bodyPr/>
        <a:lstStyle/>
        <a:p>
          <a:pPr algn="ctr"/>
          <a:r>
            <a:rPr lang="en-US" b="1" dirty="0" smtClean="0">
              <a:latin typeface="Consolas" panose="020B0609020204030204" pitchFamily="49" charset="0"/>
            </a:rPr>
            <a:t>5. Religion</a:t>
          </a:r>
          <a:endParaRPr lang="en-US" b="1" dirty="0">
            <a:latin typeface="Consolas" panose="020B0609020204030204" pitchFamily="49" charset="0"/>
          </a:endParaRPr>
        </a:p>
      </dgm:t>
    </dgm:pt>
    <dgm:pt modelId="{295815B0-960A-43F2-BC02-65B46853CC82}" type="parTrans" cxnId="{6931CE63-3A0B-409E-8F5A-54DAF7437F2B}">
      <dgm:prSet/>
      <dgm:spPr/>
      <dgm:t>
        <a:bodyPr/>
        <a:lstStyle/>
        <a:p>
          <a:pPr algn="ctr"/>
          <a:endParaRPr lang="en-US" b="1">
            <a:latin typeface="Consolas" panose="020B0609020204030204" pitchFamily="49" charset="0"/>
          </a:endParaRPr>
        </a:p>
      </dgm:t>
    </dgm:pt>
    <dgm:pt modelId="{0CF81846-AF20-4461-9C85-DCB2815F2A8A}" type="sibTrans" cxnId="{6931CE63-3A0B-409E-8F5A-54DAF7437F2B}">
      <dgm:prSet/>
      <dgm:spPr/>
      <dgm:t>
        <a:bodyPr/>
        <a:lstStyle/>
        <a:p>
          <a:pPr algn="ctr"/>
          <a:endParaRPr lang="en-US" b="1">
            <a:latin typeface="Consolas" panose="020B0609020204030204" pitchFamily="49" charset="0"/>
          </a:endParaRPr>
        </a:p>
      </dgm:t>
    </dgm:pt>
    <dgm:pt modelId="{E61563C5-8A08-42F4-B41C-DDBD92CFBD1D}" type="pres">
      <dgm:prSet presAssocID="{B7D6489C-DF30-4966-A3BF-B6CDF00789B4}" presName="linear" presStyleCnt="0">
        <dgm:presLayoutVars>
          <dgm:animLvl val="lvl"/>
          <dgm:resizeHandles val="exact"/>
        </dgm:presLayoutVars>
      </dgm:prSet>
      <dgm:spPr/>
      <dgm:t>
        <a:bodyPr/>
        <a:lstStyle/>
        <a:p>
          <a:endParaRPr lang="en-US"/>
        </a:p>
      </dgm:t>
    </dgm:pt>
    <dgm:pt modelId="{704EB434-824A-4D16-9C0A-9A98E1C126FB}" type="pres">
      <dgm:prSet presAssocID="{33251AEC-5AA1-403E-8EE6-A3724C835C70}" presName="parentText" presStyleLbl="node1" presStyleIdx="0" presStyleCnt="1">
        <dgm:presLayoutVars>
          <dgm:chMax val="0"/>
          <dgm:bulletEnabled val="1"/>
        </dgm:presLayoutVars>
      </dgm:prSet>
      <dgm:spPr/>
      <dgm:t>
        <a:bodyPr/>
        <a:lstStyle/>
        <a:p>
          <a:endParaRPr lang="en-US"/>
        </a:p>
      </dgm:t>
    </dgm:pt>
  </dgm:ptLst>
  <dgm:cxnLst>
    <dgm:cxn modelId="{1D188FE2-8F1B-4D1B-A57F-DC7728EBD7CD}" type="presOf" srcId="{B7D6489C-DF30-4966-A3BF-B6CDF00789B4}" destId="{E61563C5-8A08-42F4-B41C-DDBD92CFBD1D}" srcOrd="0" destOrd="0" presId="urn:microsoft.com/office/officeart/2005/8/layout/vList2"/>
    <dgm:cxn modelId="{E2C0F3CF-2710-4FE7-BAD1-2C9FEBD382A9}" type="presOf" srcId="{33251AEC-5AA1-403E-8EE6-A3724C835C70}" destId="{704EB434-824A-4D16-9C0A-9A98E1C126FB}" srcOrd="0" destOrd="0" presId="urn:microsoft.com/office/officeart/2005/8/layout/vList2"/>
    <dgm:cxn modelId="{6931CE63-3A0B-409E-8F5A-54DAF7437F2B}" srcId="{B7D6489C-DF30-4966-A3BF-B6CDF00789B4}" destId="{33251AEC-5AA1-403E-8EE6-A3724C835C70}" srcOrd="0" destOrd="0" parTransId="{295815B0-960A-43F2-BC02-65B46853CC82}" sibTransId="{0CF81846-AF20-4461-9C85-DCB2815F2A8A}"/>
    <dgm:cxn modelId="{DC72D297-E635-4C57-9924-83C7D0573CC9}" type="presParOf" srcId="{E61563C5-8A08-42F4-B41C-DDBD92CFBD1D}" destId="{704EB434-824A-4D16-9C0A-9A98E1C126F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62952A-4D34-4563-8130-C84711DC46E8}"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9D5C93CE-016F-4579-9C96-E16BB2834C71}">
      <dgm:prSet custT="1"/>
      <dgm:spPr>
        <a:solidFill>
          <a:schemeClr val="accent4">
            <a:lumMod val="75000"/>
          </a:schemeClr>
        </a:solidFill>
      </dgm:spPr>
      <dgm:t>
        <a:bodyPr/>
        <a:lstStyle/>
        <a:p>
          <a:r>
            <a:rPr lang="en-US" sz="1800" b="1" dirty="0" smtClean="0">
              <a:latin typeface="Consolas" panose="020B0609020204030204" pitchFamily="49" charset="0"/>
            </a:rPr>
            <a:t>Verbal Interactions</a:t>
          </a:r>
          <a:endParaRPr lang="en-US" sz="1800" b="1" dirty="0"/>
        </a:p>
      </dgm:t>
    </dgm:pt>
    <dgm:pt modelId="{B86985DC-ADC7-4ADD-BB78-5D3886B375F1}" type="parTrans" cxnId="{55FEA114-6B80-42B4-84BC-93CF69B1A215}">
      <dgm:prSet/>
      <dgm:spPr/>
      <dgm:t>
        <a:bodyPr/>
        <a:lstStyle/>
        <a:p>
          <a:endParaRPr lang="en-US" sz="1800" b="1"/>
        </a:p>
      </dgm:t>
    </dgm:pt>
    <dgm:pt modelId="{83108AA9-6EEE-432A-BED2-333B240A415C}" type="sibTrans" cxnId="{55FEA114-6B80-42B4-84BC-93CF69B1A215}">
      <dgm:prSet/>
      <dgm:spPr>
        <a:ln>
          <a:solidFill>
            <a:schemeClr val="accent2">
              <a:lumMod val="60000"/>
              <a:lumOff val="40000"/>
            </a:schemeClr>
          </a:solidFill>
        </a:ln>
      </dgm:spPr>
      <dgm:t>
        <a:bodyPr/>
        <a:lstStyle/>
        <a:p>
          <a:endParaRPr lang="en-US" sz="1800" b="1"/>
        </a:p>
      </dgm:t>
    </dgm:pt>
    <dgm:pt modelId="{365C7F64-9608-4598-AB2C-59B67CB7F834}">
      <dgm:prSet custT="1"/>
      <dgm:spPr>
        <a:solidFill>
          <a:schemeClr val="accent1">
            <a:lumMod val="60000"/>
            <a:lumOff val="40000"/>
          </a:schemeClr>
        </a:solidFill>
      </dgm:spPr>
      <dgm:t>
        <a:bodyPr/>
        <a:lstStyle/>
        <a:p>
          <a:r>
            <a:rPr lang="en-US" sz="1800" b="1" dirty="0" smtClean="0">
              <a:solidFill>
                <a:schemeClr val="tx1"/>
              </a:solidFill>
              <a:latin typeface="Consolas" panose="020B0609020204030204" pitchFamily="49" charset="0"/>
            </a:rPr>
            <a:t>Non-verbal Interactions</a:t>
          </a:r>
          <a:endParaRPr lang="en-US" sz="1800" b="1" dirty="0">
            <a:solidFill>
              <a:schemeClr val="tx1"/>
            </a:solidFill>
          </a:endParaRPr>
        </a:p>
      </dgm:t>
    </dgm:pt>
    <dgm:pt modelId="{1FDD184A-0C1D-4038-8E9A-AD164F9B05D0}" type="parTrans" cxnId="{49C3896E-9E83-4A77-8E38-04BB5BAD4A18}">
      <dgm:prSet/>
      <dgm:spPr/>
      <dgm:t>
        <a:bodyPr/>
        <a:lstStyle/>
        <a:p>
          <a:endParaRPr lang="en-US" sz="1800" b="1"/>
        </a:p>
      </dgm:t>
    </dgm:pt>
    <dgm:pt modelId="{D805B8E7-6EDA-43A5-B4A3-21ACD0F4CDA9}" type="sibTrans" cxnId="{49C3896E-9E83-4A77-8E38-04BB5BAD4A18}">
      <dgm:prSet/>
      <dgm:spPr/>
      <dgm:t>
        <a:bodyPr/>
        <a:lstStyle/>
        <a:p>
          <a:endParaRPr lang="en-US" sz="1800" b="1"/>
        </a:p>
      </dgm:t>
    </dgm:pt>
    <dgm:pt modelId="{C2E6CD1D-0052-490E-B1F8-6F61082987BA}" type="pres">
      <dgm:prSet presAssocID="{0062952A-4D34-4563-8130-C84711DC46E8}" presName="Name0" presStyleCnt="0">
        <dgm:presLayoutVars>
          <dgm:chMax val="7"/>
          <dgm:chPref val="7"/>
          <dgm:dir/>
        </dgm:presLayoutVars>
      </dgm:prSet>
      <dgm:spPr/>
      <dgm:t>
        <a:bodyPr/>
        <a:lstStyle/>
        <a:p>
          <a:endParaRPr lang="en-US"/>
        </a:p>
      </dgm:t>
    </dgm:pt>
    <dgm:pt modelId="{3C289C7D-50CB-4851-9B8F-6C466DB0F40D}" type="pres">
      <dgm:prSet presAssocID="{0062952A-4D34-4563-8130-C84711DC46E8}" presName="Name1" presStyleCnt="0"/>
      <dgm:spPr/>
      <dgm:t>
        <a:bodyPr/>
        <a:lstStyle/>
        <a:p>
          <a:endParaRPr lang="en-US"/>
        </a:p>
      </dgm:t>
    </dgm:pt>
    <dgm:pt modelId="{A26DF151-2F31-4B73-8C61-A02F9C9C07A5}" type="pres">
      <dgm:prSet presAssocID="{0062952A-4D34-4563-8130-C84711DC46E8}" presName="cycle" presStyleCnt="0"/>
      <dgm:spPr/>
      <dgm:t>
        <a:bodyPr/>
        <a:lstStyle/>
        <a:p>
          <a:endParaRPr lang="en-US"/>
        </a:p>
      </dgm:t>
    </dgm:pt>
    <dgm:pt modelId="{3EC310B7-264F-4B51-A310-864EF63F864B}" type="pres">
      <dgm:prSet presAssocID="{0062952A-4D34-4563-8130-C84711DC46E8}" presName="srcNode" presStyleLbl="node1" presStyleIdx="0" presStyleCnt="2"/>
      <dgm:spPr/>
      <dgm:t>
        <a:bodyPr/>
        <a:lstStyle/>
        <a:p>
          <a:endParaRPr lang="en-US"/>
        </a:p>
      </dgm:t>
    </dgm:pt>
    <dgm:pt modelId="{8F0E4E45-2C48-4AA2-9F6E-CBA127689FF0}" type="pres">
      <dgm:prSet presAssocID="{0062952A-4D34-4563-8130-C84711DC46E8}" presName="conn" presStyleLbl="parChTrans1D2" presStyleIdx="0" presStyleCnt="1"/>
      <dgm:spPr/>
      <dgm:t>
        <a:bodyPr/>
        <a:lstStyle/>
        <a:p>
          <a:endParaRPr lang="en-US"/>
        </a:p>
      </dgm:t>
    </dgm:pt>
    <dgm:pt modelId="{C1017633-FD9C-4A67-96F1-14887364417D}" type="pres">
      <dgm:prSet presAssocID="{0062952A-4D34-4563-8130-C84711DC46E8}" presName="extraNode" presStyleLbl="node1" presStyleIdx="0" presStyleCnt="2"/>
      <dgm:spPr/>
      <dgm:t>
        <a:bodyPr/>
        <a:lstStyle/>
        <a:p>
          <a:endParaRPr lang="en-US"/>
        </a:p>
      </dgm:t>
    </dgm:pt>
    <dgm:pt modelId="{2CE563B3-BA80-4451-B2EA-1ABE4731A483}" type="pres">
      <dgm:prSet presAssocID="{0062952A-4D34-4563-8130-C84711DC46E8}" presName="dstNode" presStyleLbl="node1" presStyleIdx="0" presStyleCnt="2"/>
      <dgm:spPr/>
      <dgm:t>
        <a:bodyPr/>
        <a:lstStyle/>
        <a:p>
          <a:endParaRPr lang="en-US"/>
        </a:p>
      </dgm:t>
    </dgm:pt>
    <dgm:pt modelId="{070D1FA9-3FEB-4A95-A54F-AFAB087DA3B7}" type="pres">
      <dgm:prSet presAssocID="{9D5C93CE-016F-4579-9C96-E16BB2834C71}" presName="text_1" presStyleLbl="node1" presStyleIdx="0" presStyleCnt="2" custLinFactNeighborX="657">
        <dgm:presLayoutVars>
          <dgm:bulletEnabled val="1"/>
        </dgm:presLayoutVars>
      </dgm:prSet>
      <dgm:spPr/>
      <dgm:t>
        <a:bodyPr/>
        <a:lstStyle/>
        <a:p>
          <a:endParaRPr lang="en-US"/>
        </a:p>
      </dgm:t>
    </dgm:pt>
    <dgm:pt modelId="{19ADE5E7-2E91-45CE-A004-CFCAE2FA2B7E}" type="pres">
      <dgm:prSet presAssocID="{9D5C93CE-016F-4579-9C96-E16BB2834C71}" presName="accent_1" presStyleCnt="0"/>
      <dgm:spPr/>
      <dgm:t>
        <a:bodyPr/>
        <a:lstStyle/>
        <a:p>
          <a:endParaRPr lang="en-US"/>
        </a:p>
      </dgm:t>
    </dgm:pt>
    <dgm:pt modelId="{66308A45-072E-4206-BB68-9A3A33818AA8}" type="pres">
      <dgm:prSet presAssocID="{9D5C93CE-016F-4579-9C96-E16BB2834C71}" presName="accentRepeatNode" presStyleLbl="solidFgAcc1" presStyleIdx="0" presStyleCnt="2"/>
      <dgm:spPr/>
      <dgm:t>
        <a:bodyPr/>
        <a:lstStyle/>
        <a:p>
          <a:endParaRPr lang="en-US"/>
        </a:p>
      </dgm:t>
    </dgm:pt>
    <dgm:pt modelId="{3E43A9BB-5B3B-445F-AE9B-D700BC9D6764}" type="pres">
      <dgm:prSet presAssocID="{365C7F64-9608-4598-AB2C-59B67CB7F834}" presName="text_2" presStyleLbl="node1" presStyleIdx="1" presStyleCnt="2">
        <dgm:presLayoutVars>
          <dgm:bulletEnabled val="1"/>
        </dgm:presLayoutVars>
      </dgm:prSet>
      <dgm:spPr/>
      <dgm:t>
        <a:bodyPr/>
        <a:lstStyle/>
        <a:p>
          <a:endParaRPr lang="en-US"/>
        </a:p>
      </dgm:t>
    </dgm:pt>
    <dgm:pt modelId="{F37B1285-1FD8-4244-9A7C-814CF4044C98}" type="pres">
      <dgm:prSet presAssocID="{365C7F64-9608-4598-AB2C-59B67CB7F834}" presName="accent_2" presStyleCnt="0"/>
      <dgm:spPr/>
      <dgm:t>
        <a:bodyPr/>
        <a:lstStyle/>
        <a:p>
          <a:endParaRPr lang="en-US"/>
        </a:p>
      </dgm:t>
    </dgm:pt>
    <dgm:pt modelId="{6F228997-7DE1-4A88-8F12-FEAB704EF119}" type="pres">
      <dgm:prSet presAssocID="{365C7F64-9608-4598-AB2C-59B67CB7F834}" presName="accentRepeatNode" presStyleLbl="solidFgAcc1" presStyleIdx="1" presStyleCnt="2"/>
      <dgm:spPr>
        <a:ln>
          <a:solidFill>
            <a:schemeClr val="accent1">
              <a:lumMod val="60000"/>
              <a:lumOff val="40000"/>
            </a:schemeClr>
          </a:solidFill>
        </a:ln>
      </dgm:spPr>
      <dgm:t>
        <a:bodyPr/>
        <a:lstStyle/>
        <a:p>
          <a:endParaRPr lang="en-US"/>
        </a:p>
      </dgm:t>
    </dgm:pt>
  </dgm:ptLst>
  <dgm:cxnLst>
    <dgm:cxn modelId="{588E63AF-105A-40A5-B8A2-1DE1EE0F1BE7}" type="presOf" srcId="{0062952A-4D34-4563-8130-C84711DC46E8}" destId="{C2E6CD1D-0052-490E-B1F8-6F61082987BA}" srcOrd="0" destOrd="0" presId="urn:microsoft.com/office/officeart/2008/layout/VerticalCurvedList"/>
    <dgm:cxn modelId="{23C07DD7-6F41-43B0-B400-D01DFA0301E6}" type="presOf" srcId="{83108AA9-6EEE-432A-BED2-333B240A415C}" destId="{8F0E4E45-2C48-4AA2-9F6E-CBA127689FF0}" srcOrd="0" destOrd="0" presId="urn:microsoft.com/office/officeart/2008/layout/VerticalCurvedList"/>
    <dgm:cxn modelId="{55AF5707-3AB5-4B73-AC7A-FDF7D3A053E9}" type="presOf" srcId="{9D5C93CE-016F-4579-9C96-E16BB2834C71}" destId="{070D1FA9-3FEB-4A95-A54F-AFAB087DA3B7}" srcOrd="0" destOrd="0" presId="urn:microsoft.com/office/officeart/2008/layout/VerticalCurvedList"/>
    <dgm:cxn modelId="{BBD01733-6B0F-4EE4-8CA8-7A37A331A960}" type="presOf" srcId="{365C7F64-9608-4598-AB2C-59B67CB7F834}" destId="{3E43A9BB-5B3B-445F-AE9B-D700BC9D6764}" srcOrd="0" destOrd="0" presId="urn:microsoft.com/office/officeart/2008/layout/VerticalCurvedList"/>
    <dgm:cxn modelId="{49C3896E-9E83-4A77-8E38-04BB5BAD4A18}" srcId="{0062952A-4D34-4563-8130-C84711DC46E8}" destId="{365C7F64-9608-4598-AB2C-59B67CB7F834}" srcOrd="1" destOrd="0" parTransId="{1FDD184A-0C1D-4038-8E9A-AD164F9B05D0}" sibTransId="{D805B8E7-6EDA-43A5-B4A3-21ACD0F4CDA9}"/>
    <dgm:cxn modelId="{55FEA114-6B80-42B4-84BC-93CF69B1A215}" srcId="{0062952A-4D34-4563-8130-C84711DC46E8}" destId="{9D5C93CE-016F-4579-9C96-E16BB2834C71}" srcOrd="0" destOrd="0" parTransId="{B86985DC-ADC7-4ADD-BB78-5D3886B375F1}" sibTransId="{83108AA9-6EEE-432A-BED2-333B240A415C}"/>
    <dgm:cxn modelId="{4310D7D1-A327-495C-A0FC-1E7877A6437F}" type="presParOf" srcId="{C2E6CD1D-0052-490E-B1F8-6F61082987BA}" destId="{3C289C7D-50CB-4851-9B8F-6C466DB0F40D}" srcOrd="0" destOrd="0" presId="urn:microsoft.com/office/officeart/2008/layout/VerticalCurvedList"/>
    <dgm:cxn modelId="{AC43A20F-69D1-49FD-B109-372E8D0DF74B}" type="presParOf" srcId="{3C289C7D-50CB-4851-9B8F-6C466DB0F40D}" destId="{A26DF151-2F31-4B73-8C61-A02F9C9C07A5}" srcOrd="0" destOrd="0" presId="urn:microsoft.com/office/officeart/2008/layout/VerticalCurvedList"/>
    <dgm:cxn modelId="{7E25FC85-1BDA-49C7-B91E-D403597B19D9}" type="presParOf" srcId="{A26DF151-2F31-4B73-8C61-A02F9C9C07A5}" destId="{3EC310B7-264F-4B51-A310-864EF63F864B}" srcOrd="0" destOrd="0" presId="urn:microsoft.com/office/officeart/2008/layout/VerticalCurvedList"/>
    <dgm:cxn modelId="{A1FF20B4-935E-4A8C-B848-8CF7F92D16F5}" type="presParOf" srcId="{A26DF151-2F31-4B73-8C61-A02F9C9C07A5}" destId="{8F0E4E45-2C48-4AA2-9F6E-CBA127689FF0}" srcOrd="1" destOrd="0" presId="urn:microsoft.com/office/officeart/2008/layout/VerticalCurvedList"/>
    <dgm:cxn modelId="{D5A37CD0-EBDB-424F-9C25-25FEFAF05DDE}" type="presParOf" srcId="{A26DF151-2F31-4B73-8C61-A02F9C9C07A5}" destId="{C1017633-FD9C-4A67-96F1-14887364417D}" srcOrd="2" destOrd="0" presId="urn:microsoft.com/office/officeart/2008/layout/VerticalCurvedList"/>
    <dgm:cxn modelId="{73F7A41C-ACAF-44E8-A896-466EA0A70E04}" type="presParOf" srcId="{A26DF151-2F31-4B73-8C61-A02F9C9C07A5}" destId="{2CE563B3-BA80-4451-B2EA-1ABE4731A483}" srcOrd="3" destOrd="0" presId="urn:microsoft.com/office/officeart/2008/layout/VerticalCurvedList"/>
    <dgm:cxn modelId="{D35CCD04-FACA-4B6A-B77B-BD3766308AEF}" type="presParOf" srcId="{3C289C7D-50CB-4851-9B8F-6C466DB0F40D}" destId="{070D1FA9-3FEB-4A95-A54F-AFAB087DA3B7}" srcOrd="1" destOrd="0" presId="urn:microsoft.com/office/officeart/2008/layout/VerticalCurvedList"/>
    <dgm:cxn modelId="{AB1EBF25-F60F-43F7-9668-E56683593753}" type="presParOf" srcId="{3C289C7D-50CB-4851-9B8F-6C466DB0F40D}" destId="{19ADE5E7-2E91-45CE-A004-CFCAE2FA2B7E}" srcOrd="2" destOrd="0" presId="urn:microsoft.com/office/officeart/2008/layout/VerticalCurvedList"/>
    <dgm:cxn modelId="{61009901-247A-4AD6-92DE-C2A69674E42F}" type="presParOf" srcId="{19ADE5E7-2E91-45CE-A004-CFCAE2FA2B7E}" destId="{66308A45-072E-4206-BB68-9A3A33818AA8}" srcOrd="0" destOrd="0" presId="urn:microsoft.com/office/officeart/2008/layout/VerticalCurvedList"/>
    <dgm:cxn modelId="{3FD72BE1-5E75-4825-8816-668291BB4996}" type="presParOf" srcId="{3C289C7D-50CB-4851-9B8F-6C466DB0F40D}" destId="{3E43A9BB-5B3B-445F-AE9B-D700BC9D6764}" srcOrd="3" destOrd="0" presId="urn:microsoft.com/office/officeart/2008/layout/VerticalCurvedList"/>
    <dgm:cxn modelId="{50DCE530-6751-4A6F-B923-81B2D89B8110}" type="presParOf" srcId="{3C289C7D-50CB-4851-9B8F-6C466DB0F40D}" destId="{F37B1285-1FD8-4244-9A7C-814CF4044C98}" srcOrd="4" destOrd="0" presId="urn:microsoft.com/office/officeart/2008/layout/VerticalCurvedList"/>
    <dgm:cxn modelId="{B47DE5A8-F955-4DE9-B53C-679844CDF8E6}" type="presParOf" srcId="{F37B1285-1FD8-4244-9A7C-814CF4044C98}" destId="{6F228997-7DE1-4A88-8F12-FEAB704EF119}" srcOrd="0" destOrd="0" presId="urn:microsoft.com/office/officeart/2008/layout/VerticalCurv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F7CFCB5-EFCD-445B-83F7-9D6D08A78E35}"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3F63CF4E-9951-4C57-86F4-68A561C90BCE}">
      <dgm:prSet custT="1"/>
      <dgm:spPr/>
      <dgm:t>
        <a:bodyPr/>
        <a:lstStyle/>
        <a:p>
          <a:r>
            <a:rPr lang="en-US" sz="1800" dirty="0" smtClean="0">
              <a:latin typeface="Consolas" panose="020B0609020204030204" pitchFamily="49" charset="0"/>
            </a:rPr>
            <a:t>Satisfies </a:t>
          </a:r>
          <a:r>
            <a:rPr lang="en-US" sz="1800" dirty="0" smtClean="0">
              <a:latin typeface="Consolas" panose="020B0609020204030204" pitchFamily="49" charset="0"/>
            </a:rPr>
            <a:t>the </a:t>
          </a:r>
          <a:r>
            <a:rPr lang="en-US" sz="1800" b="1" dirty="0" smtClean="0">
              <a:latin typeface="Consolas" panose="020B0609020204030204" pitchFamily="49" charset="0"/>
            </a:rPr>
            <a:t>spiritual needs </a:t>
          </a:r>
          <a:r>
            <a:rPr lang="en-US" sz="1800" dirty="0" smtClean="0">
              <a:latin typeface="Consolas" panose="020B0609020204030204" pitchFamily="49" charset="0"/>
            </a:rPr>
            <a:t>of humans.</a:t>
          </a:r>
          <a:endParaRPr lang="en-US" sz="1800" dirty="0"/>
        </a:p>
      </dgm:t>
    </dgm:pt>
    <dgm:pt modelId="{E9D17771-C15F-4A46-91C2-4C25DAE27A7B}" type="parTrans" cxnId="{32FB7A7F-4B25-4BA5-A9F8-E795C47643E1}">
      <dgm:prSet/>
      <dgm:spPr/>
      <dgm:t>
        <a:bodyPr/>
        <a:lstStyle/>
        <a:p>
          <a:endParaRPr lang="en-US"/>
        </a:p>
      </dgm:t>
    </dgm:pt>
    <dgm:pt modelId="{A75876D5-DC2E-41F0-A10E-BC34B09AFC1C}" type="sibTrans" cxnId="{32FB7A7F-4B25-4BA5-A9F8-E795C47643E1}">
      <dgm:prSet/>
      <dgm:spPr/>
      <dgm:t>
        <a:bodyPr/>
        <a:lstStyle/>
        <a:p>
          <a:endParaRPr lang="en-US"/>
        </a:p>
      </dgm:t>
    </dgm:pt>
    <dgm:pt modelId="{2B47D153-CD3E-447B-A0FE-BC19F49292E5}">
      <dgm:prSet custT="1"/>
      <dgm:spPr/>
      <dgm:t>
        <a:bodyPr/>
        <a:lstStyle/>
        <a:p>
          <a:r>
            <a:rPr lang="en-US" sz="1800" dirty="0" smtClean="0">
              <a:latin typeface="Consolas" panose="020B0609020204030204" pitchFamily="49" charset="0"/>
            </a:rPr>
            <a:t>It promotes social solidarity, social cohesion and social control.</a:t>
          </a:r>
        </a:p>
      </dgm:t>
    </dgm:pt>
    <dgm:pt modelId="{0C6D4A98-60E4-4F1A-9A1E-9D035BA7A944}" type="parTrans" cxnId="{16D1C33F-24E5-4662-9298-6A993607EF12}">
      <dgm:prSet/>
      <dgm:spPr/>
      <dgm:t>
        <a:bodyPr/>
        <a:lstStyle/>
        <a:p>
          <a:endParaRPr lang="en-US"/>
        </a:p>
      </dgm:t>
    </dgm:pt>
    <dgm:pt modelId="{97172662-0CD2-41B3-A3C1-48404B53F989}" type="sibTrans" cxnId="{16D1C33F-24E5-4662-9298-6A993607EF12}">
      <dgm:prSet/>
      <dgm:spPr/>
      <dgm:t>
        <a:bodyPr/>
        <a:lstStyle/>
        <a:p>
          <a:endParaRPr lang="en-US"/>
        </a:p>
      </dgm:t>
    </dgm:pt>
    <dgm:pt modelId="{18B8AFF6-AABE-419F-9312-F413313BE89C}">
      <dgm:prSet custT="1"/>
      <dgm:spPr/>
      <dgm:t>
        <a:bodyPr/>
        <a:lstStyle/>
        <a:p>
          <a:r>
            <a:rPr lang="en-US" sz="1800" dirty="0" smtClean="0">
              <a:latin typeface="Consolas" panose="020B0609020204030204" pitchFamily="49" charset="0"/>
            </a:rPr>
            <a:t>Religion can be used to instill moral values and socialize individuals into a community. Religion plays a significant role in shaping the way people view themselves and the world around them.</a:t>
          </a:r>
        </a:p>
      </dgm:t>
    </dgm:pt>
    <dgm:pt modelId="{8B9A76FF-D557-466A-87D0-8A8436D1532C}" type="parTrans" cxnId="{E8D2BD47-A3A5-4D6F-ACBC-93A646371F01}">
      <dgm:prSet/>
      <dgm:spPr/>
      <dgm:t>
        <a:bodyPr/>
        <a:lstStyle/>
        <a:p>
          <a:endParaRPr lang="en-US"/>
        </a:p>
      </dgm:t>
    </dgm:pt>
    <dgm:pt modelId="{174174E9-EB3C-44E9-A870-029EE2CF47FB}" type="sibTrans" cxnId="{E8D2BD47-A3A5-4D6F-ACBC-93A646371F01}">
      <dgm:prSet/>
      <dgm:spPr/>
      <dgm:t>
        <a:bodyPr/>
        <a:lstStyle/>
        <a:p>
          <a:endParaRPr lang="en-US"/>
        </a:p>
      </dgm:t>
    </dgm:pt>
    <dgm:pt modelId="{4D756389-1EA4-4ABF-9C4A-2BD6BBEB80DF}">
      <dgm:prSet custT="1"/>
      <dgm:spPr/>
      <dgm:t>
        <a:bodyPr/>
        <a:lstStyle/>
        <a:p>
          <a:r>
            <a:rPr lang="en-US" sz="1800" dirty="0" smtClean="0">
              <a:latin typeface="Consolas" panose="020B0609020204030204" pitchFamily="49" charset="0"/>
            </a:rPr>
            <a:t>It can provide comfort and security to those in need. Large religions may also provide a basis for community support, establishing institutions of its own such as hospitals and schools.</a:t>
          </a:r>
        </a:p>
      </dgm:t>
    </dgm:pt>
    <dgm:pt modelId="{8BCC7657-91A7-457A-8C19-9B3F1B23FBD4}" type="parTrans" cxnId="{607AD094-4AA4-491A-B272-C942ADCA96D1}">
      <dgm:prSet/>
      <dgm:spPr/>
      <dgm:t>
        <a:bodyPr/>
        <a:lstStyle/>
        <a:p>
          <a:endParaRPr lang="en-US"/>
        </a:p>
      </dgm:t>
    </dgm:pt>
    <dgm:pt modelId="{339997C9-FBE1-42F2-A512-AEF66605F0D5}" type="sibTrans" cxnId="{607AD094-4AA4-491A-B272-C942ADCA96D1}">
      <dgm:prSet/>
      <dgm:spPr/>
      <dgm:t>
        <a:bodyPr/>
        <a:lstStyle/>
        <a:p>
          <a:endParaRPr lang="en-US"/>
        </a:p>
      </dgm:t>
    </dgm:pt>
    <dgm:pt modelId="{04187324-40E9-42A5-928F-0783109DE56A}" type="pres">
      <dgm:prSet presAssocID="{BF7CFCB5-EFCD-445B-83F7-9D6D08A78E35}" presName="vert0" presStyleCnt="0">
        <dgm:presLayoutVars>
          <dgm:dir/>
          <dgm:animOne val="branch"/>
          <dgm:animLvl val="lvl"/>
        </dgm:presLayoutVars>
      </dgm:prSet>
      <dgm:spPr/>
      <dgm:t>
        <a:bodyPr/>
        <a:lstStyle/>
        <a:p>
          <a:endParaRPr lang="en-US"/>
        </a:p>
      </dgm:t>
    </dgm:pt>
    <dgm:pt modelId="{D1721A66-E8FA-4D5C-9F78-A1830AF86117}" type="pres">
      <dgm:prSet presAssocID="{3F63CF4E-9951-4C57-86F4-68A561C90BCE}" presName="thickLine" presStyleLbl="alignNode1" presStyleIdx="0" presStyleCnt="4"/>
      <dgm:spPr/>
    </dgm:pt>
    <dgm:pt modelId="{7F051B45-7594-405D-9761-94B2AFD2EEB3}" type="pres">
      <dgm:prSet presAssocID="{3F63CF4E-9951-4C57-86F4-68A561C90BCE}" presName="horz1" presStyleCnt="0"/>
      <dgm:spPr/>
    </dgm:pt>
    <dgm:pt modelId="{5B45C73B-967F-486F-80F8-2A8138E45DDB}" type="pres">
      <dgm:prSet presAssocID="{3F63CF4E-9951-4C57-86F4-68A561C90BCE}" presName="tx1" presStyleLbl="revTx" presStyleIdx="0" presStyleCnt="4"/>
      <dgm:spPr/>
      <dgm:t>
        <a:bodyPr/>
        <a:lstStyle/>
        <a:p>
          <a:endParaRPr lang="en-US"/>
        </a:p>
      </dgm:t>
    </dgm:pt>
    <dgm:pt modelId="{74A5DFA3-70AD-424B-B55F-DCF4CB1AD986}" type="pres">
      <dgm:prSet presAssocID="{3F63CF4E-9951-4C57-86F4-68A561C90BCE}" presName="vert1" presStyleCnt="0"/>
      <dgm:spPr/>
    </dgm:pt>
    <dgm:pt modelId="{BDED4BF0-2A65-499D-8FE5-53FD6192BAB1}" type="pres">
      <dgm:prSet presAssocID="{2B47D153-CD3E-447B-A0FE-BC19F49292E5}" presName="thickLine" presStyleLbl="alignNode1" presStyleIdx="1" presStyleCnt="4"/>
      <dgm:spPr/>
    </dgm:pt>
    <dgm:pt modelId="{F57E2521-B794-4CC0-89F0-8415001A6810}" type="pres">
      <dgm:prSet presAssocID="{2B47D153-CD3E-447B-A0FE-BC19F49292E5}" presName="horz1" presStyleCnt="0"/>
      <dgm:spPr/>
    </dgm:pt>
    <dgm:pt modelId="{556B3477-F51C-445C-B475-9C4430BC3293}" type="pres">
      <dgm:prSet presAssocID="{2B47D153-CD3E-447B-A0FE-BC19F49292E5}" presName="tx1" presStyleLbl="revTx" presStyleIdx="1" presStyleCnt="4"/>
      <dgm:spPr/>
      <dgm:t>
        <a:bodyPr/>
        <a:lstStyle/>
        <a:p>
          <a:endParaRPr lang="en-US"/>
        </a:p>
      </dgm:t>
    </dgm:pt>
    <dgm:pt modelId="{C6CECF03-C16B-45FA-AE95-3B39C9BC0302}" type="pres">
      <dgm:prSet presAssocID="{2B47D153-CD3E-447B-A0FE-BC19F49292E5}" presName="vert1" presStyleCnt="0"/>
      <dgm:spPr/>
    </dgm:pt>
    <dgm:pt modelId="{B797BB44-0B3C-40FA-BD38-5F774394F010}" type="pres">
      <dgm:prSet presAssocID="{18B8AFF6-AABE-419F-9312-F413313BE89C}" presName="thickLine" presStyleLbl="alignNode1" presStyleIdx="2" presStyleCnt="4"/>
      <dgm:spPr/>
    </dgm:pt>
    <dgm:pt modelId="{0D8E849D-ADE8-4253-9A5D-6652CF087E0C}" type="pres">
      <dgm:prSet presAssocID="{18B8AFF6-AABE-419F-9312-F413313BE89C}" presName="horz1" presStyleCnt="0"/>
      <dgm:spPr/>
    </dgm:pt>
    <dgm:pt modelId="{D67C3B23-740E-400A-98AD-CB867FB6AA62}" type="pres">
      <dgm:prSet presAssocID="{18B8AFF6-AABE-419F-9312-F413313BE89C}" presName="tx1" presStyleLbl="revTx" presStyleIdx="2" presStyleCnt="4"/>
      <dgm:spPr/>
      <dgm:t>
        <a:bodyPr/>
        <a:lstStyle/>
        <a:p>
          <a:endParaRPr lang="en-US"/>
        </a:p>
      </dgm:t>
    </dgm:pt>
    <dgm:pt modelId="{5BB3FAC8-E93B-44E6-99A8-1877FE92AD10}" type="pres">
      <dgm:prSet presAssocID="{18B8AFF6-AABE-419F-9312-F413313BE89C}" presName="vert1" presStyleCnt="0"/>
      <dgm:spPr/>
    </dgm:pt>
    <dgm:pt modelId="{74D1F847-4633-4763-9620-3BF003CF428A}" type="pres">
      <dgm:prSet presAssocID="{4D756389-1EA4-4ABF-9C4A-2BD6BBEB80DF}" presName="thickLine" presStyleLbl="alignNode1" presStyleIdx="3" presStyleCnt="4"/>
      <dgm:spPr/>
    </dgm:pt>
    <dgm:pt modelId="{40A6D0FF-EF50-41B3-BE1C-E935C9F9DE1C}" type="pres">
      <dgm:prSet presAssocID="{4D756389-1EA4-4ABF-9C4A-2BD6BBEB80DF}" presName="horz1" presStyleCnt="0"/>
      <dgm:spPr/>
    </dgm:pt>
    <dgm:pt modelId="{560A8C86-E3D5-401A-8F97-77CC28517FC8}" type="pres">
      <dgm:prSet presAssocID="{4D756389-1EA4-4ABF-9C4A-2BD6BBEB80DF}" presName="tx1" presStyleLbl="revTx" presStyleIdx="3" presStyleCnt="4"/>
      <dgm:spPr/>
      <dgm:t>
        <a:bodyPr/>
        <a:lstStyle/>
        <a:p>
          <a:endParaRPr lang="en-US"/>
        </a:p>
      </dgm:t>
    </dgm:pt>
    <dgm:pt modelId="{DB74457D-5E82-470E-AE83-BE8406160269}" type="pres">
      <dgm:prSet presAssocID="{4D756389-1EA4-4ABF-9C4A-2BD6BBEB80DF}" presName="vert1" presStyleCnt="0"/>
      <dgm:spPr/>
    </dgm:pt>
  </dgm:ptLst>
  <dgm:cxnLst>
    <dgm:cxn modelId="{E8D2BD47-A3A5-4D6F-ACBC-93A646371F01}" srcId="{BF7CFCB5-EFCD-445B-83F7-9D6D08A78E35}" destId="{18B8AFF6-AABE-419F-9312-F413313BE89C}" srcOrd="2" destOrd="0" parTransId="{8B9A76FF-D557-466A-87D0-8A8436D1532C}" sibTransId="{174174E9-EB3C-44E9-A870-029EE2CF47FB}"/>
    <dgm:cxn modelId="{607AD094-4AA4-491A-B272-C942ADCA96D1}" srcId="{BF7CFCB5-EFCD-445B-83F7-9D6D08A78E35}" destId="{4D756389-1EA4-4ABF-9C4A-2BD6BBEB80DF}" srcOrd="3" destOrd="0" parTransId="{8BCC7657-91A7-457A-8C19-9B3F1B23FBD4}" sibTransId="{339997C9-FBE1-42F2-A512-AEF66605F0D5}"/>
    <dgm:cxn modelId="{32FB7A7F-4B25-4BA5-A9F8-E795C47643E1}" srcId="{BF7CFCB5-EFCD-445B-83F7-9D6D08A78E35}" destId="{3F63CF4E-9951-4C57-86F4-68A561C90BCE}" srcOrd="0" destOrd="0" parTransId="{E9D17771-C15F-4A46-91C2-4C25DAE27A7B}" sibTransId="{A75876D5-DC2E-41F0-A10E-BC34B09AFC1C}"/>
    <dgm:cxn modelId="{BC962484-BA46-4D71-84BC-59CC2B197126}" type="presOf" srcId="{4D756389-1EA4-4ABF-9C4A-2BD6BBEB80DF}" destId="{560A8C86-E3D5-401A-8F97-77CC28517FC8}" srcOrd="0" destOrd="0" presId="urn:microsoft.com/office/officeart/2008/layout/LinedList"/>
    <dgm:cxn modelId="{98DF21EA-9BA9-4A6B-83A0-9D13A16BC963}" type="presOf" srcId="{18B8AFF6-AABE-419F-9312-F413313BE89C}" destId="{D67C3B23-740E-400A-98AD-CB867FB6AA62}" srcOrd="0" destOrd="0" presId="urn:microsoft.com/office/officeart/2008/layout/LinedList"/>
    <dgm:cxn modelId="{F871C68C-659A-4A82-AB71-6B11A497946C}" type="presOf" srcId="{BF7CFCB5-EFCD-445B-83F7-9D6D08A78E35}" destId="{04187324-40E9-42A5-928F-0783109DE56A}" srcOrd="0" destOrd="0" presId="urn:microsoft.com/office/officeart/2008/layout/LinedList"/>
    <dgm:cxn modelId="{1A340EDB-F10A-40CC-A453-D3037FD49C3B}" type="presOf" srcId="{2B47D153-CD3E-447B-A0FE-BC19F49292E5}" destId="{556B3477-F51C-445C-B475-9C4430BC3293}" srcOrd="0" destOrd="0" presId="urn:microsoft.com/office/officeart/2008/layout/LinedList"/>
    <dgm:cxn modelId="{9ED7A273-6E9F-4D5B-AC81-00BA1F67CEB6}" type="presOf" srcId="{3F63CF4E-9951-4C57-86F4-68A561C90BCE}" destId="{5B45C73B-967F-486F-80F8-2A8138E45DDB}" srcOrd="0" destOrd="0" presId="urn:microsoft.com/office/officeart/2008/layout/LinedList"/>
    <dgm:cxn modelId="{16D1C33F-24E5-4662-9298-6A993607EF12}" srcId="{BF7CFCB5-EFCD-445B-83F7-9D6D08A78E35}" destId="{2B47D153-CD3E-447B-A0FE-BC19F49292E5}" srcOrd="1" destOrd="0" parTransId="{0C6D4A98-60E4-4F1A-9A1E-9D035BA7A944}" sibTransId="{97172662-0CD2-41B3-A3C1-48404B53F989}"/>
    <dgm:cxn modelId="{7D126F82-9818-4133-9C37-3980DD3AD93D}" type="presParOf" srcId="{04187324-40E9-42A5-928F-0783109DE56A}" destId="{D1721A66-E8FA-4D5C-9F78-A1830AF86117}" srcOrd="0" destOrd="0" presId="urn:microsoft.com/office/officeart/2008/layout/LinedList"/>
    <dgm:cxn modelId="{2CEA639F-2204-4493-8FCA-84DDD194DF79}" type="presParOf" srcId="{04187324-40E9-42A5-928F-0783109DE56A}" destId="{7F051B45-7594-405D-9761-94B2AFD2EEB3}" srcOrd="1" destOrd="0" presId="urn:microsoft.com/office/officeart/2008/layout/LinedList"/>
    <dgm:cxn modelId="{ED6F38ED-DA3D-4035-92D4-5154227BD8BE}" type="presParOf" srcId="{7F051B45-7594-405D-9761-94B2AFD2EEB3}" destId="{5B45C73B-967F-486F-80F8-2A8138E45DDB}" srcOrd="0" destOrd="0" presId="urn:microsoft.com/office/officeart/2008/layout/LinedList"/>
    <dgm:cxn modelId="{C435912D-7BBB-4BFF-91F9-EEB7746FC8C5}" type="presParOf" srcId="{7F051B45-7594-405D-9761-94B2AFD2EEB3}" destId="{74A5DFA3-70AD-424B-B55F-DCF4CB1AD986}" srcOrd="1" destOrd="0" presId="urn:microsoft.com/office/officeart/2008/layout/LinedList"/>
    <dgm:cxn modelId="{AECB62CD-87B0-4C62-BCA6-4AA183E818A9}" type="presParOf" srcId="{04187324-40E9-42A5-928F-0783109DE56A}" destId="{BDED4BF0-2A65-499D-8FE5-53FD6192BAB1}" srcOrd="2" destOrd="0" presId="urn:microsoft.com/office/officeart/2008/layout/LinedList"/>
    <dgm:cxn modelId="{79C907A3-2601-43EF-9402-C2B6269F9E29}" type="presParOf" srcId="{04187324-40E9-42A5-928F-0783109DE56A}" destId="{F57E2521-B794-4CC0-89F0-8415001A6810}" srcOrd="3" destOrd="0" presId="urn:microsoft.com/office/officeart/2008/layout/LinedList"/>
    <dgm:cxn modelId="{F8CC30C5-54F5-47CD-8188-EF2D20C9DDFE}" type="presParOf" srcId="{F57E2521-B794-4CC0-89F0-8415001A6810}" destId="{556B3477-F51C-445C-B475-9C4430BC3293}" srcOrd="0" destOrd="0" presId="urn:microsoft.com/office/officeart/2008/layout/LinedList"/>
    <dgm:cxn modelId="{2763B079-E326-42E9-94F4-93238322396C}" type="presParOf" srcId="{F57E2521-B794-4CC0-89F0-8415001A6810}" destId="{C6CECF03-C16B-45FA-AE95-3B39C9BC0302}" srcOrd="1" destOrd="0" presId="urn:microsoft.com/office/officeart/2008/layout/LinedList"/>
    <dgm:cxn modelId="{938C40DC-9998-4EDE-A1C8-39D25129AFEF}" type="presParOf" srcId="{04187324-40E9-42A5-928F-0783109DE56A}" destId="{B797BB44-0B3C-40FA-BD38-5F774394F010}" srcOrd="4" destOrd="0" presId="urn:microsoft.com/office/officeart/2008/layout/LinedList"/>
    <dgm:cxn modelId="{EF1DBEBD-6470-4860-9739-1FC7A3E069D2}" type="presParOf" srcId="{04187324-40E9-42A5-928F-0783109DE56A}" destId="{0D8E849D-ADE8-4253-9A5D-6652CF087E0C}" srcOrd="5" destOrd="0" presId="urn:microsoft.com/office/officeart/2008/layout/LinedList"/>
    <dgm:cxn modelId="{8AD1939C-B610-4122-96E3-EA25EE0F4F66}" type="presParOf" srcId="{0D8E849D-ADE8-4253-9A5D-6652CF087E0C}" destId="{D67C3B23-740E-400A-98AD-CB867FB6AA62}" srcOrd="0" destOrd="0" presId="urn:microsoft.com/office/officeart/2008/layout/LinedList"/>
    <dgm:cxn modelId="{6F3473BD-29DF-4DEB-BD91-8E381E28504B}" type="presParOf" srcId="{0D8E849D-ADE8-4253-9A5D-6652CF087E0C}" destId="{5BB3FAC8-E93B-44E6-99A8-1877FE92AD10}" srcOrd="1" destOrd="0" presId="urn:microsoft.com/office/officeart/2008/layout/LinedList"/>
    <dgm:cxn modelId="{1C61065F-7465-4531-A729-7418767150CD}" type="presParOf" srcId="{04187324-40E9-42A5-928F-0783109DE56A}" destId="{74D1F847-4633-4763-9620-3BF003CF428A}" srcOrd="6" destOrd="0" presId="urn:microsoft.com/office/officeart/2008/layout/LinedList"/>
    <dgm:cxn modelId="{604B74F2-851B-4EC9-BD62-2E204886DE84}" type="presParOf" srcId="{04187324-40E9-42A5-928F-0783109DE56A}" destId="{40A6D0FF-EF50-41B3-BE1C-E935C9F9DE1C}" srcOrd="7" destOrd="0" presId="urn:microsoft.com/office/officeart/2008/layout/LinedList"/>
    <dgm:cxn modelId="{B3AFA402-E3B2-4B34-B147-8A7FF8570C95}" type="presParOf" srcId="{40A6D0FF-EF50-41B3-BE1C-E935C9F9DE1C}" destId="{560A8C86-E3D5-401A-8F97-77CC28517FC8}" srcOrd="0" destOrd="0" presId="urn:microsoft.com/office/officeart/2008/layout/LinedList"/>
    <dgm:cxn modelId="{D129C68D-D7C2-4C1F-8E29-9651794E5E28}" type="presParOf" srcId="{40A6D0FF-EF50-41B3-BE1C-E935C9F9DE1C}" destId="{DB74457D-5E82-470E-AE83-BE8406160269}"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ABFB4E12-6815-4742-BA25-6AA42A478FA4}"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C55F4F83-1830-428D-A750-DF1566178C65}">
      <dgm:prSet phldrT="[Text]" custT="1"/>
      <dgm:spPr/>
      <dgm:t>
        <a:bodyPr/>
        <a:lstStyle/>
        <a:p>
          <a:r>
            <a:rPr lang="en-US" sz="2000" dirty="0" smtClean="0">
              <a:latin typeface="Consolas" panose="020B0609020204030204" pitchFamily="49" charset="0"/>
            </a:rPr>
            <a:t>Any number of individuals that </a:t>
          </a:r>
          <a:r>
            <a:rPr lang="en-US" sz="2000" b="1" dirty="0" smtClean="0">
              <a:latin typeface="Consolas" panose="020B0609020204030204" pitchFamily="49" charset="0"/>
            </a:rPr>
            <a:t>share common values, goals and interact on a regular basis.</a:t>
          </a:r>
          <a:endParaRPr lang="en-US" sz="2000" b="1" dirty="0">
            <a:latin typeface="Consolas" panose="020B0609020204030204" pitchFamily="49" charset="0"/>
          </a:endParaRPr>
        </a:p>
      </dgm:t>
    </dgm:pt>
    <dgm:pt modelId="{94783C22-3754-40C3-8D87-03BEE609DCF6}" type="parTrans" cxnId="{AAFC21FE-7780-41C2-91C2-FA0F6D709FAA}">
      <dgm:prSet/>
      <dgm:spPr/>
      <dgm:t>
        <a:bodyPr/>
        <a:lstStyle/>
        <a:p>
          <a:endParaRPr lang="en-US" sz="2000">
            <a:latin typeface="Consolas" panose="020B0609020204030204" pitchFamily="49" charset="0"/>
          </a:endParaRPr>
        </a:p>
      </dgm:t>
    </dgm:pt>
    <dgm:pt modelId="{9F73FB36-87FC-47D1-AB79-79DF75788B54}" type="sibTrans" cxnId="{AAFC21FE-7780-41C2-91C2-FA0F6D709FAA}">
      <dgm:prSet/>
      <dgm:spPr/>
      <dgm:t>
        <a:bodyPr/>
        <a:lstStyle/>
        <a:p>
          <a:endParaRPr lang="en-US" sz="2000">
            <a:latin typeface="Consolas" panose="020B0609020204030204" pitchFamily="49" charset="0"/>
          </a:endParaRPr>
        </a:p>
      </dgm:t>
    </dgm:pt>
    <dgm:pt modelId="{2D860D13-6A52-44E5-8A37-74A9FA7898DE}">
      <dgm:prSet phldrT="[Text]" custT="1"/>
      <dgm:spPr/>
      <dgm:t>
        <a:bodyPr/>
        <a:lstStyle/>
        <a:p>
          <a:r>
            <a:rPr lang="en-US" sz="2000" dirty="0" smtClean="0">
              <a:latin typeface="Consolas" panose="020B0609020204030204" pitchFamily="49" charset="0"/>
            </a:rPr>
            <a:t>People who interact with one another and who believe that what they have in common is significant.</a:t>
          </a:r>
          <a:endParaRPr lang="en-US" sz="2000" dirty="0">
            <a:latin typeface="Consolas" panose="020B0609020204030204" pitchFamily="49" charset="0"/>
          </a:endParaRPr>
        </a:p>
      </dgm:t>
    </dgm:pt>
    <dgm:pt modelId="{64F2925A-E09B-4A90-877B-7162934D9311}" type="parTrans" cxnId="{594F39D9-024E-4BEC-BD6D-7554EE4C46DD}">
      <dgm:prSet/>
      <dgm:spPr/>
      <dgm:t>
        <a:bodyPr/>
        <a:lstStyle/>
        <a:p>
          <a:endParaRPr lang="en-US" sz="2000"/>
        </a:p>
      </dgm:t>
    </dgm:pt>
    <dgm:pt modelId="{E378DDF4-0126-42DC-9B95-6560A4A066D2}" type="sibTrans" cxnId="{594F39D9-024E-4BEC-BD6D-7554EE4C46DD}">
      <dgm:prSet/>
      <dgm:spPr/>
      <dgm:t>
        <a:bodyPr/>
        <a:lstStyle/>
        <a:p>
          <a:endParaRPr lang="en-US" sz="2000"/>
        </a:p>
      </dgm:t>
    </dgm:pt>
    <dgm:pt modelId="{7CAE0BAB-27B0-4A90-855B-DFCDD29B3DEE}" type="pres">
      <dgm:prSet presAssocID="{ABFB4E12-6815-4742-BA25-6AA42A478FA4}" presName="vert0" presStyleCnt="0">
        <dgm:presLayoutVars>
          <dgm:dir/>
          <dgm:animOne val="branch"/>
          <dgm:animLvl val="lvl"/>
        </dgm:presLayoutVars>
      </dgm:prSet>
      <dgm:spPr/>
      <dgm:t>
        <a:bodyPr/>
        <a:lstStyle/>
        <a:p>
          <a:endParaRPr lang="en-US"/>
        </a:p>
      </dgm:t>
    </dgm:pt>
    <dgm:pt modelId="{64D3F4A5-80B1-4FE5-9499-F6000416E5D3}" type="pres">
      <dgm:prSet presAssocID="{C55F4F83-1830-428D-A750-DF1566178C65}" presName="thickLine" presStyleLbl="alignNode1" presStyleIdx="0" presStyleCnt="2"/>
      <dgm:spPr/>
      <dgm:t>
        <a:bodyPr/>
        <a:lstStyle/>
        <a:p>
          <a:endParaRPr lang="en-US"/>
        </a:p>
      </dgm:t>
    </dgm:pt>
    <dgm:pt modelId="{B3AFFF56-CD3C-4584-9689-6C02F7F00894}" type="pres">
      <dgm:prSet presAssocID="{C55F4F83-1830-428D-A750-DF1566178C65}" presName="horz1" presStyleCnt="0"/>
      <dgm:spPr/>
      <dgm:t>
        <a:bodyPr/>
        <a:lstStyle/>
        <a:p>
          <a:endParaRPr lang="en-US"/>
        </a:p>
      </dgm:t>
    </dgm:pt>
    <dgm:pt modelId="{FD8C5DD0-632A-42C1-AC8D-A708B69E80C1}" type="pres">
      <dgm:prSet presAssocID="{C55F4F83-1830-428D-A750-DF1566178C65}" presName="tx1" presStyleLbl="revTx" presStyleIdx="0" presStyleCnt="2"/>
      <dgm:spPr/>
      <dgm:t>
        <a:bodyPr/>
        <a:lstStyle/>
        <a:p>
          <a:endParaRPr lang="en-US"/>
        </a:p>
      </dgm:t>
    </dgm:pt>
    <dgm:pt modelId="{F86A0F5D-0825-44C6-8DE0-750DD9B66448}" type="pres">
      <dgm:prSet presAssocID="{C55F4F83-1830-428D-A750-DF1566178C65}" presName="vert1" presStyleCnt="0"/>
      <dgm:spPr/>
      <dgm:t>
        <a:bodyPr/>
        <a:lstStyle/>
        <a:p>
          <a:endParaRPr lang="en-US"/>
        </a:p>
      </dgm:t>
    </dgm:pt>
    <dgm:pt modelId="{C3D1FF24-CC43-4EAB-ACAC-A06D8DBE6C33}" type="pres">
      <dgm:prSet presAssocID="{2D860D13-6A52-44E5-8A37-74A9FA7898DE}" presName="thickLine" presStyleLbl="alignNode1" presStyleIdx="1" presStyleCnt="2"/>
      <dgm:spPr/>
    </dgm:pt>
    <dgm:pt modelId="{34D01A0F-F2A3-411A-8CF6-01977781BADC}" type="pres">
      <dgm:prSet presAssocID="{2D860D13-6A52-44E5-8A37-74A9FA7898DE}" presName="horz1" presStyleCnt="0"/>
      <dgm:spPr/>
    </dgm:pt>
    <dgm:pt modelId="{D4926296-D6D5-45B8-AC64-A9E4857128CA}" type="pres">
      <dgm:prSet presAssocID="{2D860D13-6A52-44E5-8A37-74A9FA7898DE}" presName="tx1" presStyleLbl="revTx" presStyleIdx="1" presStyleCnt="2"/>
      <dgm:spPr/>
      <dgm:t>
        <a:bodyPr/>
        <a:lstStyle/>
        <a:p>
          <a:endParaRPr lang="en-US"/>
        </a:p>
      </dgm:t>
    </dgm:pt>
    <dgm:pt modelId="{EECB53AE-8558-4E99-A856-1BBF3B57A28C}" type="pres">
      <dgm:prSet presAssocID="{2D860D13-6A52-44E5-8A37-74A9FA7898DE}" presName="vert1" presStyleCnt="0"/>
      <dgm:spPr/>
    </dgm:pt>
  </dgm:ptLst>
  <dgm:cxnLst>
    <dgm:cxn modelId="{F869953F-86B6-4969-B4CA-3051B7AE9FF6}" type="presOf" srcId="{C55F4F83-1830-428D-A750-DF1566178C65}" destId="{FD8C5DD0-632A-42C1-AC8D-A708B69E80C1}" srcOrd="0" destOrd="0" presId="urn:microsoft.com/office/officeart/2008/layout/LinedList"/>
    <dgm:cxn modelId="{E0804D66-52B4-44FB-9F58-10E0B82F7269}" type="presOf" srcId="{ABFB4E12-6815-4742-BA25-6AA42A478FA4}" destId="{7CAE0BAB-27B0-4A90-855B-DFCDD29B3DEE}" srcOrd="0" destOrd="0" presId="urn:microsoft.com/office/officeart/2008/layout/LinedList"/>
    <dgm:cxn modelId="{594F39D9-024E-4BEC-BD6D-7554EE4C46DD}" srcId="{ABFB4E12-6815-4742-BA25-6AA42A478FA4}" destId="{2D860D13-6A52-44E5-8A37-74A9FA7898DE}" srcOrd="1" destOrd="0" parTransId="{64F2925A-E09B-4A90-877B-7162934D9311}" sibTransId="{E378DDF4-0126-42DC-9B95-6560A4A066D2}"/>
    <dgm:cxn modelId="{AAFC21FE-7780-41C2-91C2-FA0F6D709FAA}" srcId="{ABFB4E12-6815-4742-BA25-6AA42A478FA4}" destId="{C55F4F83-1830-428D-A750-DF1566178C65}" srcOrd="0" destOrd="0" parTransId="{94783C22-3754-40C3-8D87-03BEE609DCF6}" sibTransId="{9F73FB36-87FC-47D1-AB79-79DF75788B54}"/>
    <dgm:cxn modelId="{8DE5767F-697E-4AB5-8E2E-34692CDF25A5}" type="presOf" srcId="{2D860D13-6A52-44E5-8A37-74A9FA7898DE}" destId="{D4926296-D6D5-45B8-AC64-A9E4857128CA}" srcOrd="0" destOrd="0" presId="urn:microsoft.com/office/officeart/2008/layout/LinedList"/>
    <dgm:cxn modelId="{E8E1FF32-5510-4E3D-8E24-79357C1A9167}" type="presParOf" srcId="{7CAE0BAB-27B0-4A90-855B-DFCDD29B3DEE}" destId="{64D3F4A5-80B1-4FE5-9499-F6000416E5D3}" srcOrd="0" destOrd="0" presId="urn:microsoft.com/office/officeart/2008/layout/LinedList"/>
    <dgm:cxn modelId="{26FFF9FA-BB5B-4DAA-8560-13A38E9F92DE}" type="presParOf" srcId="{7CAE0BAB-27B0-4A90-855B-DFCDD29B3DEE}" destId="{B3AFFF56-CD3C-4584-9689-6C02F7F00894}" srcOrd="1" destOrd="0" presId="urn:microsoft.com/office/officeart/2008/layout/LinedList"/>
    <dgm:cxn modelId="{CFDF1100-4306-42B5-8EAB-903CCA0AF003}" type="presParOf" srcId="{B3AFFF56-CD3C-4584-9689-6C02F7F00894}" destId="{FD8C5DD0-632A-42C1-AC8D-A708B69E80C1}" srcOrd="0" destOrd="0" presId="urn:microsoft.com/office/officeart/2008/layout/LinedList"/>
    <dgm:cxn modelId="{3C06AF91-4A03-4099-B35E-AE0491038D71}" type="presParOf" srcId="{B3AFFF56-CD3C-4584-9689-6C02F7F00894}" destId="{F86A0F5D-0825-44C6-8DE0-750DD9B66448}" srcOrd="1" destOrd="0" presId="urn:microsoft.com/office/officeart/2008/layout/LinedList"/>
    <dgm:cxn modelId="{F159C785-F77F-4592-8710-68FCCB27F083}" type="presParOf" srcId="{7CAE0BAB-27B0-4A90-855B-DFCDD29B3DEE}" destId="{C3D1FF24-CC43-4EAB-ACAC-A06D8DBE6C33}" srcOrd="2" destOrd="0" presId="urn:microsoft.com/office/officeart/2008/layout/LinedList"/>
    <dgm:cxn modelId="{540C95D7-2B6C-4917-BCB6-1F53772ED1AD}" type="presParOf" srcId="{7CAE0BAB-27B0-4A90-855B-DFCDD29B3DEE}" destId="{34D01A0F-F2A3-411A-8CF6-01977781BADC}" srcOrd="3" destOrd="0" presId="urn:microsoft.com/office/officeart/2008/layout/LinedList"/>
    <dgm:cxn modelId="{70E140D7-1411-4CA2-AE6E-D99E7A3221F8}" type="presParOf" srcId="{34D01A0F-F2A3-411A-8CF6-01977781BADC}" destId="{D4926296-D6D5-45B8-AC64-A9E4857128CA}" srcOrd="0" destOrd="0" presId="urn:microsoft.com/office/officeart/2008/layout/LinedList"/>
    <dgm:cxn modelId="{D6ADCF1F-C68F-487D-9C50-5BE42B255037}" type="presParOf" srcId="{34D01A0F-F2A3-411A-8CF6-01977781BADC}" destId="{EECB53AE-8558-4E99-A856-1BBF3B57A28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B371F64-041B-4D25-B82C-E3DEEE2C853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82A117A-D0A6-4833-9006-72A77DAD75E7}">
      <dgm:prSet phldrT="[Text]"/>
      <dgm:spPr>
        <a:solidFill>
          <a:schemeClr val="accent1">
            <a:lumMod val="50000"/>
          </a:schemeClr>
        </a:solidFill>
      </dgm:spPr>
      <dgm:t>
        <a:bodyPr/>
        <a:lstStyle/>
        <a:p>
          <a:pPr algn="ctr"/>
          <a:r>
            <a:rPr lang="en-US" b="1" dirty="0" smtClean="0">
              <a:latin typeface="Consolas" panose="020B0609020204030204" pitchFamily="49" charset="0"/>
            </a:rPr>
            <a:t>Social group</a:t>
          </a:r>
          <a:endParaRPr lang="en-US" b="1" dirty="0">
            <a:latin typeface="Consolas" panose="020B0609020204030204" pitchFamily="49" charset="0"/>
          </a:endParaRPr>
        </a:p>
      </dgm:t>
    </dgm:pt>
    <dgm:pt modelId="{46EF8E25-4EB8-4F7C-94C2-AD27B5DA6FF4}" type="parTrans" cxnId="{CAE90511-0298-4080-A798-1AA3F10EBA17}">
      <dgm:prSet/>
      <dgm:spPr/>
      <dgm:t>
        <a:bodyPr/>
        <a:lstStyle/>
        <a:p>
          <a:pPr algn="ctr"/>
          <a:endParaRPr lang="en-US" b="1">
            <a:latin typeface="Consolas" panose="020B0609020204030204" pitchFamily="49" charset="0"/>
          </a:endParaRPr>
        </a:p>
      </dgm:t>
    </dgm:pt>
    <dgm:pt modelId="{AC0C5B75-CA6F-4AFC-A559-9118FA3DDB58}" type="sibTrans" cxnId="{CAE90511-0298-4080-A798-1AA3F10EBA17}">
      <dgm:prSet/>
      <dgm:spPr/>
      <dgm:t>
        <a:bodyPr/>
        <a:lstStyle/>
        <a:p>
          <a:pPr algn="ctr"/>
          <a:endParaRPr lang="en-US" b="1">
            <a:latin typeface="Consolas" panose="020B0609020204030204" pitchFamily="49" charset="0"/>
          </a:endParaRPr>
        </a:p>
      </dgm:t>
    </dgm:pt>
    <dgm:pt modelId="{90328D57-56BC-44B3-8E11-1983A1608999}" type="pres">
      <dgm:prSet presAssocID="{3B371F64-041B-4D25-B82C-E3DEEE2C8531}" presName="linear" presStyleCnt="0">
        <dgm:presLayoutVars>
          <dgm:animLvl val="lvl"/>
          <dgm:resizeHandles val="exact"/>
        </dgm:presLayoutVars>
      </dgm:prSet>
      <dgm:spPr/>
      <dgm:t>
        <a:bodyPr/>
        <a:lstStyle/>
        <a:p>
          <a:endParaRPr lang="en-US"/>
        </a:p>
      </dgm:t>
    </dgm:pt>
    <dgm:pt modelId="{E217955C-091A-43B9-BDD2-C392B39EDCA4}" type="pres">
      <dgm:prSet presAssocID="{982A117A-D0A6-4833-9006-72A77DAD75E7}" presName="parentText" presStyleLbl="node1" presStyleIdx="0" presStyleCnt="1">
        <dgm:presLayoutVars>
          <dgm:chMax val="0"/>
          <dgm:bulletEnabled val="1"/>
        </dgm:presLayoutVars>
      </dgm:prSet>
      <dgm:spPr/>
      <dgm:t>
        <a:bodyPr/>
        <a:lstStyle/>
        <a:p>
          <a:endParaRPr lang="en-US"/>
        </a:p>
      </dgm:t>
    </dgm:pt>
  </dgm:ptLst>
  <dgm:cxnLst>
    <dgm:cxn modelId="{9C8A63A2-6464-4594-906F-1D5FC592FA29}" type="presOf" srcId="{982A117A-D0A6-4833-9006-72A77DAD75E7}" destId="{E217955C-091A-43B9-BDD2-C392B39EDCA4}" srcOrd="0" destOrd="0" presId="urn:microsoft.com/office/officeart/2005/8/layout/vList2"/>
    <dgm:cxn modelId="{2FEC112F-CFC7-43FB-B3B6-D339A9F5AFF1}" type="presOf" srcId="{3B371F64-041B-4D25-B82C-E3DEEE2C8531}" destId="{90328D57-56BC-44B3-8E11-1983A1608999}" srcOrd="0" destOrd="0" presId="urn:microsoft.com/office/officeart/2005/8/layout/vList2"/>
    <dgm:cxn modelId="{CAE90511-0298-4080-A798-1AA3F10EBA17}" srcId="{3B371F64-041B-4D25-B82C-E3DEEE2C8531}" destId="{982A117A-D0A6-4833-9006-72A77DAD75E7}" srcOrd="0" destOrd="0" parTransId="{46EF8E25-4EB8-4F7C-94C2-AD27B5DA6FF4}" sibTransId="{AC0C5B75-CA6F-4AFC-A559-9118FA3DDB58}"/>
    <dgm:cxn modelId="{D0D4B40D-3178-4400-9A12-7A12CEEC0D1A}" type="presParOf" srcId="{90328D57-56BC-44B3-8E11-1983A1608999}" destId="{E217955C-091A-43B9-BDD2-C392B39EDCA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049B4B80-DC25-401D-9942-893F0DF99089}"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0DEAF024-F23E-46D5-B729-BF5398582CEC}">
      <dgm:prSet custT="1"/>
      <dgm:spPr>
        <a:solidFill>
          <a:srgbClr val="92D050"/>
        </a:solidFill>
      </dgm:spPr>
      <dgm:t>
        <a:bodyPr/>
        <a:lstStyle/>
        <a:p>
          <a:r>
            <a:rPr lang="en-US" sz="2000" dirty="0" smtClean="0">
              <a:latin typeface="Consolas" panose="020B0609020204030204" pitchFamily="49" charset="0"/>
            </a:rPr>
            <a:t>Our families</a:t>
          </a:r>
          <a:endParaRPr lang="en-US" sz="2000" dirty="0"/>
        </a:p>
      </dgm:t>
    </dgm:pt>
    <dgm:pt modelId="{5B0BC75D-3479-4621-B4EE-ED2463C4BB9A}" type="parTrans" cxnId="{B503BFB7-0AFA-4DCD-8E92-914D45E4C15C}">
      <dgm:prSet/>
      <dgm:spPr/>
      <dgm:t>
        <a:bodyPr/>
        <a:lstStyle/>
        <a:p>
          <a:endParaRPr lang="en-US" sz="2000"/>
        </a:p>
      </dgm:t>
    </dgm:pt>
    <dgm:pt modelId="{E9FC382C-ED17-462F-9ADC-0BB123AB430C}" type="sibTrans" cxnId="{B503BFB7-0AFA-4DCD-8E92-914D45E4C15C}">
      <dgm:prSet/>
      <dgm:spPr/>
      <dgm:t>
        <a:bodyPr/>
        <a:lstStyle/>
        <a:p>
          <a:endParaRPr lang="en-US" sz="2000"/>
        </a:p>
      </dgm:t>
    </dgm:pt>
    <dgm:pt modelId="{85118B86-EEE9-485F-B726-C20C0D0ED332}">
      <dgm:prSet custT="1"/>
      <dgm:spPr>
        <a:solidFill>
          <a:srgbClr val="FFFF00"/>
        </a:solidFill>
      </dgm:spPr>
      <dgm:t>
        <a:bodyPr/>
        <a:lstStyle/>
        <a:p>
          <a:r>
            <a:rPr lang="en-US" sz="2000" dirty="0" smtClean="0">
              <a:latin typeface="Consolas" panose="020B0609020204030204" pitchFamily="49" charset="0"/>
            </a:rPr>
            <a:t>Our different friendship groups</a:t>
          </a:r>
        </a:p>
      </dgm:t>
    </dgm:pt>
    <dgm:pt modelId="{D24D2448-8462-4C47-B9A6-4FAA045B7A54}" type="parTrans" cxnId="{3D1C0CCA-7A2B-49AE-931F-095FC2C749C1}">
      <dgm:prSet/>
      <dgm:spPr/>
      <dgm:t>
        <a:bodyPr/>
        <a:lstStyle/>
        <a:p>
          <a:endParaRPr lang="en-US" sz="2000"/>
        </a:p>
      </dgm:t>
    </dgm:pt>
    <dgm:pt modelId="{287B3716-86BE-4E87-86E4-60BFD064E758}" type="sibTrans" cxnId="{3D1C0CCA-7A2B-49AE-931F-095FC2C749C1}">
      <dgm:prSet/>
      <dgm:spPr/>
      <dgm:t>
        <a:bodyPr/>
        <a:lstStyle/>
        <a:p>
          <a:endParaRPr lang="en-US" sz="2000"/>
        </a:p>
      </dgm:t>
    </dgm:pt>
    <dgm:pt modelId="{BF00FBC0-F37D-465E-B9D8-AA189CBDE07F}">
      <dgm:prSet custT="1"/>
      <dgm:spPr>
        <a:solidFill>
          <a:srgbClr val="FFC000"/>
        </a:solidFill>
      </dgm:spPr>
      <dgm:t>
        <a:bodyPr/>
        <a:lstStyle/>
        <a:p>
          <a:r>
            <a:rPr lang="en-US" sz="2000" dirty="0" smtClean="0">
              <a:latin typeface="Consolas" panose="020B0609020204030204" pitchFamily="49" charset="0"/>
            </a:rPr>
            <a:t>The sociology class and other courses we attend</a:t>
          </a:r>
        </a:p>
      </dgm:t>
    </dgm:pt>
    <dgm:pt modelId="{30CF4C2B-B18F-4432-BC02-AD98E9F64377}" type="parTrans" cxnId="{C99577E2-7D56-4FB1-9F66-3A06661F90CA}">
      <dgm:prSet/>
      <dgm:spPr/>
      <dgm:t>
        <a:bodyPr/>
        <a:lstStyle/>
        <a:p>
          <a:endParaRPr lang="en-US" sz="2000"/>
        </a:p>
      </dgm:t>
    </dgm:pt>
    <dgm:pt modelId="{261A1A95-D366-4C91-A502-8CBAC1AE6B4A}" type="sibTrans" cxnId="{C99577E2-7D56-4FB1-9F66-3A06661F90CA}">
      <dgm:prSet/>
      <dgm:spPr/>
      <dgm:t>
        <a:bodyPr/>
        <a:lstStyle/>
        <a:p>
          <a:endParaRPr lang="en-US" sz="2000"/>
        </a:p>
      </dgm:t>
    </dgm:pt>
    <dgm:pt modelId="{A7F65AC9-9454-4061-8C30-9DF77E762DD1}">
      <dgm:prSet custT="1"/>
      <dgm:spPr>
        <a:solidFill>
          <a:srgbClr val="FF1D1D"/>
        </a:solidFill>
      </dgm:spPr>
      <dgm:t>
        <a:bodyPr/>
        <a:lstStyle/>
        <a:p>
          <a:r>
            <a:rPr lang="en-US" sz="2000" dirty="0" smtClean="0">
              <a:latin typeface="Consolas" panose="020B0609020204030204" pitchFamily="49" charset="0"/>
            </a:rPr>
            <a:t>Our workplaces, the clubs and organizations to which we belong</a:t>
          </a:r>
        </a:p>
      </dgm:t>
    </dgm:pt>
    <dgm:pt modelId="{AF9C46ED-3DF8-47CC-AB24-D9801324B2BE}" type="parTrans" cxnId="{6E95933A-3E40-46EA-B4B7-5E2198F47786}">
      <dgm:prSet/>
      <dgm:spPr/>
      <dgm:t>
        <a:bodyPr/>
        <a:lstStyle/>
        <a:p>
          <a:endParaRPr lang="en-US" sz="2000"/>
        </a:p>
      </dgm:t>
    </dgm:pt>
    <dgm:pt modelId="{7C7E8CE3-47F4-4FDE-8C70-268B2FDE1212}" type="sibTrans" cxnId="{6E95933A-3E40-46EA-B4B7-5E2198F47786}">
      <dgm:prSet/>
      <dgm:spPr/>
      <dgm:t>
        <a:bodyPr/>
        <a:lstStyle/>
        <a:p>
          <a:endParaRPr lang="en-US" sz="2000"/>
        </a:p>
      </dgm:t>
    </dgm:pt>
    <dgm:pt modelId="{1228E862-EE9B-4135-AB56-ED4ADC393E7F}" type="pres">
      <dgm:prSet presAssocID="{049B4B80-DC25-401D-9942-893F0DF99089}" presName="linear" presStyleCnt="0">
        <dgm:presLayoutVars>
          <dgm:animLvl val="lvl"/>
          <dgm:resizeHandles val="exact"/>
        </dgm:presLayoutVars>
      </dgm:prSet>
      <dgm:spPr/>
      <dgm:t>
        <a:bodyPr/>
        <a:lstStyle/>
        <a:p>
          <a:endParaRPr lang="en-US"/>
        </a:p>
      </dgm:t>
    </dgm:pt>
    <dgm:pt modelId="{72F6A756-04FE-44B5-80F6-217321E3975F}" type="pres">
      <dgm:prSet presAssocID="{0DEAF024-F23E-46D5-B729-BF5398582CEC}" presName="parentText" presStyleLbl="node1" presStyleIdx="0" presStyleCnt="4">
        <dgm:presLayoutVars>
          <dgm:chMax val="0"/>
          <dgm:bulletEnabled val="1"/>
        </dgm:presLayoutVars>
      </dgm:prSet>
      <dgm:spPr/>
      <dgm:t>
        <a:bodyPr/>
        <a:lstStyle/>
        <a:p>
          <a:endParaRPr lang="en-US"/>
        </a:p>
      </dgm:t>
    </dgm:pt>
    <dgm:pt modelId="{7C872B73-2395-4A9E-AED5-D04D5431CA4F}" type="pres">
      <dgm:prSet presAssocID="{E9FC382C-ED17-462F-9ADC-0BB123AB430C}" presName="spacer" presStyleCnt="0"/>
      <dgm:spPr/>
      <dgm:t>
        <a:bodyPr/>
        <a:lstStyle/>
        <a:p>
          <a:endParaRPr lang="en-US"/>
        </a:p>
      </dgm:t>
    </dgm:pt>
    <dgm:pt modelId="{AF4A2488-B0DF-403E-A9CF-98CE1F0A19DF}" type="pres">
      <dgm:prSet presAssocID="{85118B86-EEE9-485F-B726-C20C0D0ED332}" presName="parentText" presStyleLbl="node1" presStyleIdx="1" presStyleCnt="4">
        <dgm:presLayoutVars>
          <dgm:chMax val="0"/>
          <dgm:bulletEnabled val="1"/>
        </dgm:presLayoutVars>
      </dgm:prSet>
      <dgm:spPr/>
      <dgm:t>
        <a:bodyPr/>
        <a:lstStyle/>
        <a:p>
          <a:endParaRPr lang="en-US"/>
        </a:p>
      </dgm:t>
    </dgm:pt>
    <dgm:pt modelId="{FEC5C165-3161-4AF0-B290-C80E9EDC30E1}" type="pres">
      <dgm:prSet presAssocID="{287B3716-86BE-4E87-86E4-60BFD064E758}" presName="spacer" presStyleCnt="0"/>
      <dgm:spPr/>
      <dgm:t>
        <a:bodyPr/>
        <a:lstStyle/>
        <a:p>
          <a:endParaRPr lang="en-US"/>
        </a:p>
      </dgm:t>
    </dgm:pt>
    <dgm:pt modelId="{A42438DC-9981-4E6E-A612-B5CF866167EF}" type="pres">
      <dgm:prSet presAssocID="{BF00FBC0-F37D-465E-B9D8-AA189CBDE07F}" presName="parentText" presStyleLbl="node1" presStyleIdx="2" presStyleCnt="4">
        <dgm:presLayoutVars>
          <dgm:chMax val="0"/>
          <dgm:bulletEnabled val="1"/>
        </dgm:presLayoutVars>
      </dgm:prSet>
      <dgm:spPr/>
      <dgm:t>
        <a:bodyPr/>
        <a:lstStyle/>
        <a:p>
          <a:endParaRPr lang="en-US"/>
        </a:p>
      </dgm:t>
    </dgm:pt>
    <dgm:pt modelId="{0C98830B-FB5B-4260-ABF3-43AEADBA099D}" type="pres">
      <dgm:prSet presAssocID="{261A1A95-D366-4C91-A502-8CBAC1AE6B4A}" presName="spacer" presStyleCnt="0"/>
      <dgm:spPr/>
      <dgm:t>
        <a:bodyPr/>
        <a:lstStyle/>
        <a:p>
          <a:endParaRPr lang="en-US"/>
        </a:p>
      </dgm:t>
    </dgm:pt>
    <dgm:pt modelId="{7A0E3B41-9EAE-4791-A377-443D011EA57E}" type="pres">
      <dgm:prSet presAssocID="{A7F65AC9-9454-4061-8C30-9DF77E762DD1}" presName="parentText" presStyleLbl="node1" presStyleIdx="3" presStyleCnt="4">
        <dgm:presLayoutVars>
          <dgm:chMax val="0"/>
          <dgm:bulletEnabled val="1"/>
        </dgm:presLayoutVars>
      </dgm:prSet>
      <dgm:spPr/>
      <dgm:t>
        <a:bodyPr/>
        <a:lstStyle/>
        <a:p>
          <a:endParaRPr lang="en-US"/>
        </a:p>
      </dgm:t>
    </dgm:pt>
  </dgm:ptLst>
  <dgm:cxnLst>
    <dgm:cxn modelId="{919ADD44-00C9-4363-A303-AE76874B7B23}" type="presOf" srcId="{049B4B80-DC25-401D-9942-893F0DF99089}" destId="{1228E862-EE9B-4135-AB56-ED4ADC393E7F}" srcOrd="0" destOrd="0" presId="urn:microsoft.com/office/officeart/2005/8/layout/vList2"/>
    <dgm:cxn modelId="{3D1C0CCA-7A2B-49AE-931F-095FC2C749C1}" srcId="{049B4B80-DC25-401D-9942-893F0DF99089}" destId="{85118B86-EEE9-485F-B726-C20C0D0ED332}" srcOrd="1" destOrd="0" parTransId="{D24D2448-8462-4C47-B9A6-4FAA045B7A54}" sibTransId="{287B3716-86BE-4E87-86E4-60BFD064E758}"/>
    <dgm:cxn modelId="{098FEBF2-18BA-415B-BE1E-20234CC65B64}" type="presOf" srcId="{A7F65AC9-9454-4061-8C30-9DF77E762DD1}" destId="{7A0E3B41-9EAE-4791-A377-443D011EA57E}" srcOrd="0" destOrd="0" presId="urn:microsoft.com/office/officeart/2005/8/layout/vList2"/>
    <dgm:cxn modelId="{54169E30-ED71-4459-9266-FF4680B7D829}" type="presOf" srcId="{BF00FBC0-F37D-465E-B9D8-AA189CBDE07F}" destId="{A42438DC-9981-4E6E-A612-B5CF866167EF}" srcOrd="0" destOrd="0" presId="urn:microsoft.com/office/officeart/2005/8/layout/vList2"/>
    <dgm:cxn modelId="{30B85062-2904-495A-A049-54F7858BD376}" type="presOf" srcId="{85118B86-EEE9-485F-B726-C20C0D0ED332}" destId="{AF4A2488-B0DF-403E-A9CF-98CE1F0A19DF}" srcOrd="0" destOrd="0" presId="urn:microsoft.com/office/officeart/2005/8/layout/vList2"/>
    <dgm:cxn modelId="{C99577E2-7D56-4FB1-9F66-3A06661F90CA}" srcId="{049B4B80-DC25-401D-9942-893F0DF99089}" destId="{BF00FBC0-F37D-465E-B9D8-AA189CBDE07F}" srcOrd="2" destOrd="0" parTransId="{30CF4C2B-B18F-4432-BC02-AD98E9F64377}" sibTransId="{261A1A95-D366-4C91-A502-8CBAC1AE6B4A}"/>
    <dgm:cxn modelId="{895B9770-C35E-4646-9B68-A8ADACAC5D0B}" type="presOf" srcId="{0DEAF024-F23E-46D5-B729-BF5398582CEC}" destId="{72F6A756-04FE-44B5-80F6-217321E3975F}" srcOrd="0" destOrd="0" presId="urn:microsoft.com/office/officeart/2005/8/layout/vList2"/>
    <dgm:cxn modelId="{B503BFB7-0AFA-4DCD-8E92-914D45E4C15C}" srcId="{049B4B80-DC25-401D-9942-893F0DF99089}" destId="{0DEAF024-F23E-46D5-B729-BF5398582CEC}" srcOrd="0" destOrd="0" parTransId="{5B0BC75D-3479-4621-B4EE-ED2463C4BB9A}" sibTransId="{E9FC382C-ED17-462F-9ADC-0BB123AB430C}"/>
    <dgm:cxn modelId="{6E95933A-3E40-46EA-B4B7-5E2198F47786}" srcId="{049B4B80-DC25-401D-9942-893F0DF99089}" destId="{A7F65AC9-9454-4061-8C30-9DF77E762DD1}" srcOrd="3" destOrd="0" parTransId="{AF9C46ED-3DF8-47CC-AB24-D9801324B2BE}" sibTransId="{7C7E8CE3-47F4-4FDE-8C70-268B2FDE1212}"/>
    <dgm:cxn modelId="{D01997BE-D3BA-419A-AC38-6B25BF4F1C47}" type="presParOf" srcId="{1228E862-EE9B-4135-AB56-ED4ADC393E7F}" destId="{72F6A756-04FE-44B5-80F6-217321E3975F}" srcOrd="0" destOrd="0" presId="urn:microsoft.com/office/officeart/2005/8/layout/vList2"/>
    <dgm:cxn modelId="{27EFBCCE-ED9A-44D8-8C0C-324B6D7E8DD0}" type="presParOf" srcId="{1228E862-EE9B-4135-AB56-ED4ADC393E7F}" destId="{7C872B73-2395-4A9E-AED5-D04D5431CA4F}" srcOrd="1" destOrd="0" presId="urn:microsoft.com/office/officeart/2005/8/layout/vList2"/>
    <dgm:cxn modelId="{99ECB9A4-F3BA-4A17-B93F-B094290774FF}" type="presParOf" srcId="{1228E862-EE9B-4135-AB56-ED4ADC393E7F}" destId="{AF4A2488-B0DF-403E-A9CF-98CE1F0A19DF}" srcOrd="2" destOrd="0" presId="urn:microsoft.com/office/officeart/2005/8/layout/vList2"/>
    <dgm:cxn modelId="{AD5ED708-9DF6-493E-891E-BA8BC7B1D01E}" type="presParOf" srcId="{1228E862-EE9B-4135-AB56-ED4ADC393E7F}" destId="{FEC5C165-3161-4AF0-B290-C80E9EDC30E1}" srcOrd="3" destOrd="0" presId="urn:microsoft.com/office/officeart/2005/8/layout/vList2"/>
    <dgm:cxn modelId="{C04A42B8-524E-4A1F-BA1D-3C56E656A81B}" type="presParOf" srcId="{1228E862-EE9B-4135-AB56-ED4ADC393E7F}" destId="{A42438DC-9981-4E6E-A612-B5CF866167EF}" srcOrd="4" destOrd="0" presId="urn:microsoft.com/office/officeart/2005/8/layout/vList2"/>
    <dgm:cxn modelId="{F6BE8EC4-866E-4506-A428-A3FD2ECB9DD0}" type="presParOf" srcId="{1228E862-EE9B-4135-AB56-ED4ADC393E7F}" destId="{0C98830B-FB5B-4260-ABF3-43AEADBA099D}" srcOrd="5" destOrd="0" presId="urn:microsoft.com/office/officeart/2005/8/layout/vList2"/>
    <dgm:cxn modelId="{FBB6342D-37C8-490B-B5A6-CEEF0CA1BC16}" type="presParOf" srcId="{1228E862-EE9B-4135-AB56-ED4ADC393E7F}" destId="{7A0E3B41-9EAE-4791-A377-443D011EA57E}" srcOrd="6"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A089A6FE-2F5C-4A4B-8ECE-2531F1511AC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8AB9A43-B207-41A8-B7B9-45CF087B1CD6}">
      <dgm:prSet phldrT="[Text]"/>
      <dgm:spPr>
        <a:solidFill>
          <a:srgbClr val="CCCC00"/>
        </a:solidFill>
      </dgm:spPr>
      <dgm:t>
        <a:bodyPr/>
        <a:lstStyle/>
        <a:p>
          <a:pPr algn="ctr"/>
          <a:r>
            <a:rPr lang="en-US" b="1" dirty="0" smtClean="0">
              <a:solidFill>
                <a:schemeClr val="tx1"/>
              </a:solidFill>
              <a:latin typeface="Consolas" panose="020B0609020204030204" pitchFamily="49" charset="0"/>
            </a:rPr>
            <a:t>Types of Social Groups</a:t>
          </a:r>
          <a:endParaRPr lang="en-US" b="1" dirty="0">
            <a:solidFill>
              <a:schemeClr val="tx1"/>
            </a:solidFill>
            <a:latin typeface="Consolas" panose="020B0609020204030204" pitchFamily="49" charset="0"/>
          </a:endParaRPr>
        </a:p>
      </dgm:t>
    </dgm:pt>
    <dgm:pt modelId="{AC41FDD6-BABA-4FC7-96C0-754E193C609B}" type="parTrans" cxnId="{F701477D-BB84-496C-8148-5C298EF525AE}">
      <dgm:prSet/>
      <dgm:spPr/>
      <dgm:t>
        <a:bodyPr/>
        <a:lstStyle/>
        <a:p>
          <a:pPr algn="ctr"/>
          <a:endParaRPr lang="en-US">
            <a:solidFill>
              <a:schemeClr val="tx1"/>
            </a:solidFill>
          </a:endParaRPr>
        </a:p>
      </dgm:t>
    </dgm:pt>
    <dgm:pt modelId="{DE2BF806-387C-4E4C-80A3-C67F30C5DD37}" type="sibTrans" cxnId="{F701477D-BB84-496C-8148-5C298EF525AE}">
      <dgm:prSet/>
      <dgm:spPr/>
      <dgm:t>
        <a:bodyPr/>
        <a:lstStyle/>
        <a:p>
          <a:pPr algn="ctr"/>
          <a:endParaRPr lang="en-US">
            <a:solidFill>
              <a:schemeClr val="tx1"/>
            </a:solidFill>
          </a:endParaRPr>
        </a:p>
      </dgm:t>
    </dgm:pt>
    <dgm:pt modelId="{65A9C80E-9BB5-42AC-96AA-D7D82AA03575}" type="pres">
      <dgm:prSet presAssocID="{A089A6FE-2F5C-4A4B-8ECE-2531F1511AC5}" presName="linear" presStyleCnt="0">
        <dgm:presLayoutVars>
          <dgm:animLvl val="lvl"/>
          <dgm:resizeHandles val="exact"/>
        </dgm:presLayoutVars>
      </dgm:prSet>
      <dgm:spPr/>
      <dgm:t>
        <a:bodyPr/>
        <a:lstStyle/>
        <a:p>
          <a:endParaRPr lang="en-US"/>
        </a:p>
      </dgm:t>
    </dgm:pt>
    <dgm:pt modelId="{60429E85-7211-4D35-AF58-081B88CE441C}" type="pres">
      <dgm:prSet presAssocID="{28AB9A43-B207-41A8-B7B9-45CF087B1CD6}" presName="parentText" presStyleLbl="node1" presStyleIdx="0" presStyleCnt="1">
        <dgm:presLayoutVars>
          <dgm:chMax val="0"/>
          <dgm:bulletEnabled val="1"/>
        </dgm:presLayoutVars>
      </dgm:prSet>
      <dgm:spPr/>
      <dgm:t>
        <a:bodyPr/>
        <a:lstStyle/>
        <a:p>
          <a:endParaRPr lang="en-US"/>
        </a:p>
      </dgm:t>
    </dgm:pt>
  </dgm:ptLst>
  <dgm:cxnLst>
    <dgm:cxn modelId="{F701477D-BB84-496C-8148-5C298EF525AE}" srcId="{A089A6FE-2F5C-4A4B-8ECE-2531F1511AC5}" destId="{28AB9A43-B207-41A8-B7B9-45CF087B1CD6}" srcOrd="0" destOrd="0" parTransId="{AC41FDD6-BABA-4FC7-96C0-754E193C609B}" sibTransId="{DE2BF806-387C-4E4C-80A3-C67F30C5DD37}"/>
    <dgm:cxn modelId="{FCFD6C60-CA7E-4799-9E8A-DCB570DD43D7}" type="presOf" srcId="{28AB9A43-B207-41A8-B7B9-45CF087B1CD6}" destId="{60429E85-7211-4D35-AF58-081B88CE441C}" srcOrd="0" destOrd="0" presId="urn:microsoft.com/office/officeart/2005/8/layout/vList2"/>
    <dgm:cxn modelId="{16007870-CC8B-42C2-B8CD-9D6554924ACA}" type="presOf" srcId="{A089A6FE-2F5C-4A4B-8ECE-2531F1511AC5}" destId="{65A9C80E-9BB5-42AC-96AA-D7D82AA03575}" srcOrd="0" destOrd="0" presId="urn:microsoft.com/office/officeart/2005/8/layout/vList2"/>
    <dgm:cxn modelId="{4641D7E8-C457-49B9-99EF-EA21368AF241}" type="presParOf" srcId="{65A9C80E-9BB5-42AC-96AA-D7D82AA03575}" destId="{60429E85-7211-4D35-AF58-081B88CE441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BAB85CB3-8FC9-49DC-8043-79C516367B63}"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C585A913-3196-4CB5-B7CE-98ED8999849C}">
      <dgm:prSet phldrT="[Text]" custT="1"/>
      <dgm:spPr>
        <a:solidFill>
          <a:srgbClr val="CC99FF"/>
        </a:solidFill>
      </dgm:spPr>
      <dgm:t>
        <a:bodyPr/>
        <a:lstStyle/>
        <a:p>
          <a:r>
            <a:rPr lang="en-US" sz="1900" b="1" dirty="0" smtClean="0">
              <a:latin typeface="Consolas" panose="020B0609020204030204" pitchFamily="49" charset="0"/>
            </a:rPr>
            <a:t>Primary Group</a:t>
          </a:r>
          <a:endParaRPr lang="en-US" sz="1900" b="1" dirty="0">
            <a:latin typeface="Consolas" panose="020B0609020204030204" pitchFamily="49" charset="0"/>
          </a:endParaRPr>
        </a:p>
      </dgm:t>
    </dgm:pt>
    <dgm:pt modelId="{CF95E2A4-1923-457F-8A48-2F624DD22DA7}" type="parTrans" cxnId="{E8DC7AF6-A65F-407A-B65C-D11D39248C60}">
      <dgm:prSet/>
      <dgm:spPr/>
      <dgm:t>
        <a:bodyPr/>
        <a:lstStyle/>
        <a:p>
          <a:endParaRPr lang="en-US">
            <a:latin typeface="Consolas" panose="020B0609020204030204" pitchFamily="49" charset="0"/>
          </a:endParaRPr>
        </a:p>
      </dgm:t>
    </dgm:pt>
    <dgm:pt modelId="{1642DD25-7D03-407C-B640-E127D358CE7C}" type="sibTrans" cxnId="{E8DC7AF6-A65F-407A-B65C-D11D39248C60}">
      <dgm:prSet/>
      <dgm:spPr/>
      <dgm:t>
        <a:bodyPr/>
        <a:lstStyle/>
        <a:p>
          <a:endParaRPr lang="en-US">
            <a:latin typeface="Consolas" panose="020B0609020204030204" pitchFamily="49" charset="0"/>
          </a:endParaRPr>
        </a:p>
      </dgm:t>
    </dgm:pt>
    <dgm:pt modelId="{088BE164-6F46-4E13-80A3-5003066A560A}">
      <dgm:prSet phldrT="[Text]"/>
      <dgm:spPr>
        <a:solidFill>
          <a:schemeClr val="accent1">
            <a:lumMod val="60000"/>
            <a:lumOff val="40000"/>
          </a:schemeClr>
        </a:solidFill>
      </dgm:spPr>
      <dgm:t>
        <a:bodyPr/>
        <a:lstStyle/>
        <a:p>
          <a:r>
            <a:rPr lang="en-US" sz="1900" b="1" dirty="0" smtClean="0">
              <a:latin typeface="Consolas" panose="020B0609020204030204" pitchFamily="49" charset="0"/>
            </a:rPr>
            <a:t>Secondary Group</a:t>
          </a:r>
          <a:endParaRPr lang="en-US" sz="1900" b="1" dirty="0">
            <a:latin typeface="Consolas" panose="020B0609020204030204" pitchFamily="49" charset="0"/>
          </a:endParaRPr>
        </a:p>
      </dgm:t>
    </dgm:pt>
    <dgm:pt modelId="{EEA9FBFF-37E2-4138-BFE5-23C56850F803}" type="parTrans" cxnId="{FC39451B-E79F-44C3-A1E3-6D8BFDCF58D8}">
      <dgm:prSet/>
      <dgm:spPr/>
      <dgm:t>
        <a:bodyPr/>
        <a:lstStyle/>
        <a:p>
          <a:endParaRPr lang="en-US">
            <a:latin typeface="Consolas" panose="020B0609020204030204" pitchFamily="49" charset="0"/>
          </a:endParaRPr>
        </a:p>
      </dgm:t>
    </dgm:pt>
    <dgm:pt modelId="{27AE97C1-909F-4217-9393-F317E38A94DF}" type="sibTrans" cxnId="{FC39451B-E79F-44C3-A1E3-6D8BFDCF58D8}">
      <dgm:prSet/>
      <dgm:spPr/>
      <dgm:t>
        <a:bodyPr/>
        <a:lstStyle/>
        <a:p>
          <a:endParaRPr lang="en-US">
            <a:latin typeface="Consolas" panose="020B0609020204030204" pitchFamily="49" charset="0"/>
          </a:endParaRPr>
        </a:p>
      </dgm:t>
    </dgm:pt>
    <dgm:pt modelId="{78ED03E1-7B36-4AC4-8384-996906B8E27F}">
      <dgm:prSet phldrT="[Text]" custT="1"/>
      <dgm:spPr>
        <a:solidFill>
          <a:srgbClr val="CC99FF"/>
        </a:solidFill>
      </dgm:spPr>
      <dgm:t>
        <a:bodyPr/>
        <a:lstStyle/>
        <a:p>
          <a:r>
            <a:rPr lang="en-US" sz="1900" dirty="0" smtClean="0">
              <a:latin typeface="Consolas" panose="020B0609020204030204" pitchFamily="49" charset="0"/>
            </a:rPr>
            <a:t>Small group of people.</a:t>
          </a:r>
          <a:endParaRPr lang="en-US" sz="1900" dirty="0">
            <a:latin typeface="Consolas" panose="020B0609020204030204" pitchFamily="49" charset="0"/>
          </a:endParaRPr>
        </a:p>
      </dgm:t>
    </dgm:pt>
    <dgm:pt modelId="{CD4E2E86-B446-4759-9345-422EA23F2FF0}" type="parTrans" cxnId="{EC9D7D63-AA53-4809-85F1-A1C400C520D6}">
      <dgm:prSet/>
      <dgm:spPr/>
      <dgm:t>
        <a:bodyPr/>
        <a:lstStyle/>
        <a:p>
          <a:endParaRPr lang="en-US">
            <a:latin typeface="Consolas" panose="020B0609020204030204" pitchFamily="49" charset="0"/>
          </a:endParaRPr>
        </a:p>
      </dgm:t>
    </dgm:pt>
    <dgm:pt modelId="{807E479F-3DC8-4AB7-B09A-FC34ACEF14D4}" type="sibTrans" cxnId="{EC9D7D63-AA53-4809-85F1-A1C400C520D6}">
      <dgm:prSet/>
      <dgm:spPr/>
      <dgm:t>
        <a:bodyPr/>
        <a:lstStyle/>
        <a:p>
          <a:endParaRPr lang="en-US">
            <a:latin typeface="Consolas" panose="020B0609020204030204" pitchFamily="49" charset="0"/>
          </a:endParaRPr>
        </a:p>
      </dgm:t>
    </dgm:pt>
    <dgm:pt modelId="{E190EF81-DBAE-4B30-AFE9-198CB1462B70}">
      <dgm:prSet phldrT="[Text]" custT="1"/>
      <dgm:spPr>
        <a:solidFill>
          <a:srgbClr val="CC99FF"/>
        </a:solidFill>
      </dgm:spPr>
      <dgm:t>
        <a:bodyPr/>
        <a:lstStyle/>
        <a:p>
          <a:r>
            <a:rPr lang="en-US" sz="1900" dirty="0" smtClean="0">
              <a:latin typeface="Consolas" panose="020B0609020204030204" pitchFamily="49" charset="0"/>
            </a:rPr>
            <a:t>Characterized by intimate, face to face, and emotional relationships.</a:t>
          </a:r>
          <a:endParaRPr lang="en-US" sz="1900" dirty="0">
            <a:latin typeface="Consolas" panose="020B0609020204030204" pitchFamily="49" charset="0"/>
          </a:endParaRPr>
        </a:p>
      </dgm:t>
    </dgm:pt>
    <dgm:pt modelId="{7890A71F-5F29-4C03-87C1-5E46D865105D}" type="parTrans" cxnId="{2502E50E-E584-438F-B827-5C3F879ABB2D}">
      <dgm:prSet/>
      <dgm:spPr/>
      <dgm:t>
        <a:bodyPr/>
        <a:lstStyle/>
        <a:p>
          <a:endParaRPr lang="en-US">
            <a:latin typeface="Consolas" panose="020B0609020204030204" pitchFamily="49" charset="0"/>
          </a:endParaRPr>
        </a:p>
      </dgm:t>
    </dgm:pt>
    <dgm:pt modelId="{5120EE97-3CA6-40D9-AD20-441A7EEAF7BC}" type="sibTrans" cxnId="{2502E50E-E584-438F-B827-5C3F879ABB2D}">
      <dgm:prSet/>
      <dgm:spPr/>
      <dgm:t>
        <a:bodyPr/>
        <a:lstStyle/>
        <a:p>
          <a:endParaRPr lang="en-US">
            <a:latin typeface="Consolas" panose="020B0609020204030204" pitchFamily="49" charset="0"/>
          </a:endParaRPr>
        </a:p>
      </dgm:t>
    </dgm:pt>
    <dgm:pt modelId="{F05EF1CA-596D-4CDF-B92C-E31A8A8CE956}">
      <dgm:prSet phldrT="[Text]" custT="1"/>
      <dgm:spPr>
        <a:solidFill>
          <a:srgbClr val="CC99FF"/>
        </a:solidFill>
      </dgm:spPr>
      <dgm:t>
        <a:bodyPr/>
        <a:lstStyle/>
        <a:p>
          <a:r>
            <a:rPr lang="en-US" sz="1900" dirty="0" smtClean="0">
              <a:latin typeface="Consolas" panose="020B0609020204030204" pitchFamily="49" charset="0"/>
            </a:rPr>
            <a:t>For example: family and peer group.</a:t>
          </a:r>
          <a:endParaRPr lang="en-US" sz="1900" dirty="0">
            <a:latin typeface="Consolas" panose="020B0609020204030204" pitchFamily="49" charset="0"/>
          </a:endParaRPr>
        </a:p>
      </dgm:t>
    </dgm:pt>
    <dgm:pt modelId="{97C2CB6D-A766-462D-BE29-D2D0626C4122}" type="parTrans" cxnId="{A8F6ABAB-F0BC-4232-A677-13FA7A794AA0}">
      <dgm:prSet/>
      <dgm:spPr/>
      <dgm:t>
        <a:bodyPr/>
        <a:lstStyle/>
        <a:p>
          <a:endParaRPr lang="en-US">
            <a:latin typeface="Consolas" panose="020B0609020204030204" pitchFamily="49" charset="0"/>
          </a:endParaRPr>
        </a:p>
      </dgm:t>
    </dgm:pt>
    <dgm:pt modelId="{CC0A083B-D324-4921-857D-35CA6D402045}" type="sibTrans" cxnId="{A8F6ABAB-F0BC-4232-A677-13FA7A794AA0}">
      <dgm:prSet/>
      <dgm:spPr/>
      <dgm:t>
        <a:bodyPr/>
        <a:lstStyle/>
        <a:p>
          <a:endParaRPr lang="en-US">
            <a:latin typeface="Consolas" panose="020B0609020204030204" pitchFamily="49" charset="0"/>
          </a:endParaRPr>
        </a:p>
      </dgm:t>
    </dgm:pt>
    <dgm:pt modelId="{14C137D1-4DE5-4542-92FE-531571DFD2B7}">
      <dgm:prSet phldrT="[Text]" custT="1"/>
      <dgm:spPr>
        <a:solidFill>
          <a:schemeClr val="accent1">
            <a:lumMod val="60000"/>
            <a:lumOff val="40000"/>
          </a:schemeClr>
        </a:solidFill>
      </dgm:spPr>
      <dgm:t>
        <a:bodyPr/>
        <a:lstStyle/>
        <a:p>
          <a:r>
            <a:rPr lang="en-US" sz="1900" dirty="0" smtClean="0">
              <a:latin typeface="Consolas" panose="020B0609020204030204" pitchFamily="49" charset="0"/>
            </a:rPr>
            <a:t>Relatively large in size.</a:t>
          </a:r>
          <a:endParaRPr lang="en-US" sz="1900" dirty="0">
            <a:latin typeface="Consolas" panose="020B0609020204030204" pitchFamily="49" charset="0"/>
          </a:endParaRPr>
        </a:p>
      </dgm:t>
    </dgm:pt>
    <dgm:pt modelId="{A56A7BB5-B3E2-44F8-A616-B8C6579D59CA}" type="parTrans" cxnId="{2D605F81-F944-4383-8E13-63AA95752FCE}">
      <dgm:prSet/>
      <dgm:spPr/>
      <dgm:t>
        <a:bodyPr/>
        <a:lstStyle/>
        <a:p>
          <a:endParaRPr lang="en-US">
            <a:latin typeface="Consolas" panose="020B0609020204030204" pitchFamily="49" charset="0"/>
          </a:endParaRPr>
        </a:p>
      </dgm:t>
    </dgm:pt>
    <dgm:pt modelId="{A9F4057B-77D6-484A-B464-682F42051D49}" type="sibTrans" cxnId="{2D605F81-F944-4383-8E13-63AA95752FCE}">
      <dgm:prSet/>
      <dgm:spPr/>
      <dgm:t>
        <a:bodyPr/>
        <a:lstStyle/>
        <a:p>
          <a:endParaRPr lang="en-US">
            <a:latin typeface="Consolas" panose="020B0609020204030204" pitchFamily="49" charset="0"/>
          </a:endParaRPr>
        </a:p>
      </dgm:t>
    </dgm:pt>
    <dgm:pt modelId="{824BBBAA-1188-450D-ABFF-3F0DBD914490}">
      <dgm:prSet phldrT="[Text]" custT="1"/>
      <dgm:spPr>
        <a:solidFill>
          <a:schemeClr val="accent1">
            <a:lumMod val="60000"/>
            <a:lumOff val="40000"/>
          </a:schemeClr>
        </a:solidFill>
      </dgm:spPr>
      <dgm:t>
        <a:bodyPr/>
        <a:lstStyle/>
        <a:p>
          <a:r>
            <a:rPr lang="en-US" sz="1900" dirty="0" smtClean="0">
              <a:latin typeface="Consolas" panose="020B0609020204030204" pitchFamily="49" charset="0"/>
            </a:rPr>
            <a:t>Marked by formal, and impersonal relationships.</a:t>
          </a:r>
          <a:endParaRPr lang="en-US" sz="1900" dirty="0">
            <a:latin typeface="Consolas" panose="020B0609020204030204" pitchFamily="49" charset="0"/>
          </a:endParaRPr>
        </a:p>
      </dgm:t>
    </dgm:pt>
    <dgm:pt modelId="{7B429050-5A19-4A95-A69F-BAC39646A482}" type="parTrans" cxnId="{12D126EC-963A-4ACF-9C60-63EC705A25A7}">
      <dgm:prSet/>
      <dgm:spPr/>
      <dgm:t>
        <a:bodyPr/>
        <a:lstStyle/>
        <a:p>
          <a:endParaRPr lang="en-US">
            <a:latin typeface="Consolas" panose="020B0609020204030204" pitchFamily="49" charset="0"/>
          </a:endParaRPr>
        </a:p>
      </dgm:t>
    </dgm:pt>
    <dgm:pt modelId="{F27B7118-D2D5-4F6C-A90F-6D3B6B91CC23}" type="sibTrans" cxnId="{12D126EC-963A-4ACF-9C60-63EC705A25A7}">
      <dgm:prSet/>
      <dgm:spPr/>
      <dgm:t>
        <a:bodyPr/>
        <a:lstStyle/>
        <a:p>
          <a:endParaRPr lang="en-US">
            <a:latin typeface="Consolas" panose="020B0609020204030204" pitchFamily="49" charset="0"/>
          </a:endParaRPr>
        </a:p>
      </dgm:t>
    </dgm:pt>
    <dgm:pt modelId="{52AAA06E-BAE2-4158-96B7-3D379C1B2AA9}">
      <dgm:prSet phldrT="[Text]" custT="1"/>
      <dgm:spPr>
        <a:solidFill>
          <a:schemeClr val="accent1">
            <a:lumMod val="60000"/>
            <a:lumOff val="40000"/>
          </a:schemeClr>
        </a:solidFill>
      </dgm:spPr>
      <dgm:t>
        <a:bodyPr/>
        <a:lstStyle/>
        <a:p>
          <a:r>
            <a:rPr lang="en-US" sz="1900" dirty="0" smtClean="0">
              <a:latin typeface="Consolas" panose="020B0609020204030204" pitchFamily="49" charset="0"/>
            </a:rPr>
            <a:t>For example: Club, Residents Welfare Association</a:t>
          </a:r>
          <a:endParaRPr lang="en-US" sz="1900" dirty="0">
            <a:latin typeface="Consolas" panose="020B0609020204030204" pitchFamily="49" charset="0"/>
          </a:endParaRPr>
        </a:p>
      </dgm:t>
    </dgm:pt>
    <dgm:pt modelId="{E4BD7DD7-7315-46EC-874B-6362E1220B5B}" type="parTrans" cxnId="{024BB468-D263-49B4-B8F9-70FA50933332}">
      <dgm:prSet/>
      <dgm:spPr/>
      <dgm:t>
        <a:bodyPr/>
        <a:lstStyle/>
        <a:p>
          <a:endParaRPr lang="en-US">
            <a:latin typeface="Consolas" panose="020B0609020204030204" pitchFamily="49" charset="0"/>
          </a:endParaRPr>
        </a:p>
      </dgm:t>
    </dgm:pt>
    <dgm:pt modelId="{DAD15106-090A-49B4-805C-9CCC6F2B9335}" type="sibTrans" cxnId="{024BB468-D263-49B4-B8F9-70FA50933332}">
      <dgm:prSet/>
      <dgm:spPr/>
      <dgm:t>
        <a:bodyPr/>
        <a:lstStyle/>
        <a:p>
          <a:endParaRPr lang="en-US">
            <a:latin typeface="Consolas" panose="020B0609020204030204" pitchFamily="49" charset="0"/>
          </a:endParaRPr>
        </a:p>
      </dgm:t>
    </dgm:pt>
    <dgm:pt modelId="{A27FDDF0-6145-4A71-BD64-C718B1BE9BCA}" type="pres">
      <dgm:prSet presAssocID="{BAB85CB3-8FC9-49DC-8043-79C516367B63}" presName="Name0" presStyleCnt="0">
        <dgm:presLayoutVars>
          <dgm:dir/>
          <dgm:resizeHandles val="exact"/>
        </dgm:presLayoutVars>
      </dgm:prSet>
      <dgm:spPr/>
      <dgm:t>
        <a:bodyPr/>
        <a:lstStyle/>
        <a:p>
          <a:endParaRPr lang="en-US"/>
        </a:p>
      </dgm:t>
    </dgm:pt>
    <dgm:pt modelId="{717E5F91-E0FB-495A-95A3-350F38AB52AA}" type="pres">
      <dgm:prSet presAssocID="{C585A913-3196-4CB5-B7CE-98ED8999849C}" presName="compNode" presStyleCnt="0"/>
      <dgm:spPr/>
    </dgm:pt>
    <dgm:pt modelId="{ACB2D801-4DE5-4D72-A9E0-FC85AEF3CA32}" type="pres">
      <dgm:prSet presAssocID="{C585A913-3196-4CB5-B7CE-98ED8999849C}" presName="pictRect" presStyleLbl="node1" presStyleIdx="0" presStyleCnt="2"/>
      <dgm:spPr>
        <a:blipFill rotWithShape="1">
          <a:blip xmlns:r="http://schemas.openxmlformats.org/officeDocument/2006/relationships" r:embed="rId1"/>
          <a:stretch>
            <a:fillRect/>
          </a:stretch>
        </a:blipFill>
      </dgm:spPr>
      <dgm:t>
        <a:bodyPr/>
        <a:lstStyle/>
        <a:p>
          <a:endParaRPr lang="en-US"/>
        </a:p>
      </dgm:t>
    </dgm:pt>
    <dgm:pt modelId="{952DD97B-CBDF-48CC-B860-83FEEFA7F5AC}" type="pres">
      <dgm:prSet presAssocID="{C585A913-3196-4CB5-B7CE-98ED8999849C}" presName="textRect" presStyleLbl="revTx" presStyleIdx="0" presStyleCnt="2" custScaleY="137248">
        <dgm:presLayoutVars>
          <dgm:bulletEnabled val="1"/>
        </dgm:presLayoutVars>
      </dgm:prSet>
      <dgm:spPr/>
      <dgm:t>
        <a:bodyPr/>
        <a:lstStyle/>
        <a:p>
          <a:endParaRPr lang="en-US"/>
        </a:p>
      </dgm:t>
    </dgm:pt>
    <dgm:pt modelId="{23C73805-DB19-4132-87D7-8F7A83A3AE2F}" type="pres">
      <dgm:prSet presAssocID="{1642DD25-7D03-407C-B640-E127D358CE7C}" presName="sibTrans" presStyleLbl="sibTrans2D1" presStyleIdx="0" presStyleCnt="0"/>
      <dgm:spPr/>
      <dgm:t>
        <a:bodyPr/>
        <a:lstStyle/>
        <a:p>
          <a:endParaRPr lang="en-US"/>
        </a:p>
      </dgm:t>
    </dgm:pt>
    <dgm:pt modelId="{DDD8D590-4C90-4FFC-99E6-265F856D1B57}" type="pres">
      <dgm:prSet presAssocID="{088BE164-6F46-4E13-80A3-5003066A560A}" presName="compNode" presStyleCnt="0"/>
      <dgm:spPr/>
    </dgm:pt>
    <dgm:pt modelId="{5A1E307A-2BE9-4201-8B54-4D1B2ED0FB45}" type="pres">
      <dgm:prSet presAssocID="{088BE164-6F46-4E13-80A3-5003066A560A}" presName="pictRect" presStyleLbl="node1" presStyleIdx="1" presStyleCnt="2"/>
      <dgm:spPr>
        <a:blipFill rotWithShape="1">
          <a:blip xmlns:r="http://schemas.openxmlformats.org/officeDocument/2006/relationships" r:embed="rId2"/>
          <a:stretch>
            <a:fillRect/>
          </a:stretch>
        </a:blipFill>
      </dgm:spPr>
      <dgm:t>
        <a:bodyPr/>
        <a:lstStyle/>
        <a:p>
          <a:endParaRPr lang="en-US"/>
        </a:p>
      </dgm:t>
    </dgm:pt>
    <dgm:pt modelId="{D5BC4B77-5206-4BDA-A2B9-3B916F2837D1}" type="pres">
      <dgm:prSet presAssocID="{088BE164-6F46-4E13-80A3-5003066A560A}" presName="textRect" presStyleLbl="revTx" presStyleIdx="1" presStyleCnt="2" custScaleY="122640">
        <dgm:presLayoutVars>
          <dgm:bulletEnabled val="1"/>
        </dgm:presLayoutVars>
      </dgm:prSet>
      <dgm:spPr/>
      <dgm:t>
        <a:bodyPr/>
        <a:lstStyle/>
        <a:p>
          <a:endParaRPr lang="en-US"/>
        </a:p>
      </dgm:t>
    </dgm:pt>
  </dgm:ptLst>
  <dgm:cxnLst>
    <dgm:cxn modelId="{C1FFEC01-D0E4-465B-B007-66E7F04B06F4}" type="presOf" srcId="{78ED03E1-7B36-4AC4-8384-996906B8E27F}" destId="{952DD97B-CBDF-48CC-B860-83FEEFA7F5AC}" srcOrd="0" destOrd="1" presId="urn:microsoft.com/office/officeart/2005/8/layout/pList1"/>
    <dgm:cxn modelId="{E8DC7AF6-A65F-407A-B65C-D11D39248C60}" srcId="{BAB85CB3-8FC9-49DC-8043-79C516367B63}" destId="{C585A913-3196-4CB5-B7CE-98ED8999849C}" srcOrd="0" destOrd="0" parTransId="{CF95E2A4-1923-457F-8A48-2F624DD22DA7}" sibTransId="{1642DD25-7D03-407C-B640-E127D358CE7C}"/>
    <dgm:cxn modelId="{2D605F81-F944-4383-8E13-63AA95752FCE}" srcId="{088BE164-6F46-4E13-80A3-5003066A560A}" destId="{14C137D1-4DE5-4542-92FE-531571DFD2B7}" srcOrd="0" destOrd="0" parTransId="{A56A7BB5-B3E2-44F8-A616-B8C6579D59CA}" sibTransId="{A9F4057B-77D6-484A-B464-682F42051D49}"/>
    <dgm:cxn modelId="{D81CE998-F739-4989-A304-17FF8303F710}" type="presOf" srcId="{1642DD25-7D03-407C-B640-E127D358CE7C}" destId="{23C73805-DB19-4132-87D7-8F7A83A3AE2F}" srcOrd="0" destOrd="0" presId="urn:microsoft.com/office/officeart/2005/8/layout/pList1"/>
    <dgm:cxn modelId="{C6238BFA-2BF6-4879-8816-37A8D831B8AC}" type="presOf" srcId="{52AAA06E-BAE2-4158-96B7-3D379C1B2AA9}" destId="{D5BC4B77-5206-4BDA-A2B9-3B916F2837D1}" srcOrd="0" destOrd="3" presId="urn:microsoft.com/office/officeart/2005/8/layout/pList1"/>
    <dgm:cxn modelId="{AB406D70-6F18-43D9-B9EB-BEE49A71335C}" type="presOf" srcId="{E190EF81-DBAE-4B30-AFE9-198CB1462B70}" destId="{952DD97B-CBDF-48CC-B860-83FEEFA7F5AC}" srcOrd="0" destOrd="2" presId="urn:microsoft.com/office/officeart/2005/8/layout/pList1"/>
    <dgm:cxn modelId="{A8F6ABAB-F0BC-4232-A677-13FA7A794AA0}" srcId="{C585A913-3196-4CB5-B7CE-98ED8999849C}" destId="{F05EF1CA-596D-4CDF-B92C-E31A8A8CE956}" srcOrd="2" destOrd="0" parTransId="{97C2CB6D-A766-462D-BE29-D2D0626C4122}" sibTransId="{CC0A083B-D324-4921-857D-35CA6D402045}"/>
    <dgm:cxn modelId="{EC9D7D63-AA53-4809-85F1-A1C400C520D6}" srcId="{C585A913-3196-4CB5-B7CE-98ED8999849C}" destId="{78ED03E1-7B36-4AC4-8384-996906B8E27F}" srcOrd="0" destOrd="0" parTransId="{CD4E2E86-B446-4759-9345-422EA23F2FF0}" sibTransId="{807E479F-3DC8-4AB7-B09A-FC34ACEF14D4}"/>
    <dgm:cxn modelId="{024BB468-D263-49B4-B8F9-70FA50933332}" srcId="{088BE164-6F46-4E13-80A3-5003066A560A}" destId="{52AAA06E-BAE2-4158-96B7-3D379C1B2AA9}" srcOrd="2" destOrd="0" parTransId="{E4BD7DD7-7315-46EC-874B-6362E1220B5B}" sibTransId="{DAD15106-090A-49B4-805C-9CCC6F2B9335}"/>
    <dgm:cxn modelId="{2502E50E-E584-438F-B827-5C3F879ABB2D}" srcId="{C585A913-3196-4CB5-B7CE-98ED8999849C}" destId="{E190EF81-DBAE-4B30-AFE9-198CB1462B70}" srcOrd="1" destOrd="0" parTransId="{7890A71F-5F29-4C03-87C1-5E46D865105D}" sibTransId="{5120EE97-3CA6-40D9-AD20-441A7EEAF7BC}"/>
    <dgm:cxn modelId="{C25D9D23-07D4-4159-975C-32A07B4B75E0}" type="presOf" srcId="{F05EF1CA-596D-4CDF-B92C-E31A8A8CE956}" destId="{952DD97B-CBDF-48CC-B860-83FEEFA7F5AC}" srcOrd="0" destOrd="3" presId="urn:microsoft.com/office/officeart/2005/8/layout/pList1"/>
    <dgm:cxn modelId="{FC39451B-E79F-44C3-A1E3-6D8BFDCF58D8}" srcId="{BAB85CB3-8FC9-49DC-8043-79C516367B63}" destId="{088BE164-6F46-4E13-80A3-5003066A560A}" srcOrd="1" destOrd="0" parTransId="{EEA9FBFF-37E2-4138-BFE5-23C56850F803}" sibTransId="{27AE97C1-909F-4217-9393-F317E38A94DF}"/>
    <dgm:cxn modelId="{C81FB1B4-5C1B-495F-9886-348FF98A538C}" type="presOf" srcId="{088BE164-6F46-4E13-80A3-5003066A560A}" destId="{D5BC4B77-5206-4BDA-A2B9-3B916F2837D1}" srcOrd="0" destOrd="0" presId="urn:microsoft.com/office/officeart/2005/8/layout/pList1"/>
    <dgm:cxn modelId="{ECDA5222-611F-4BF7-A29F-3AB0A2C479B2}" type="presOf" srcId="{14C137D1-4DE5-4542-92FE-531571DFD2B7}" destId="{D5BC4B77-5206-4BDA-A2B9-3B916F2837D1}" srcOrd="0" destOrd="1" presId="urn:microsoft.com/office/officeart/2005/8/layout/pList1"/>
    <dgm:cxn modelId="{12D126EC-963A-4ACF-9C60-63EC705A25A7}" srcId="{088BE164-6F46-4E13-80A3-5003066A560A}" destId="{824BBBAA-1188-450D-ABFF-3F0DBD914490}" srcOrd="1" destOrd="0" parTransId="{7B429050-5A19-4A95-A69F-BAC39646A482}" sibTransId="{F27B7118-D2D5-4F6C-A90F-6D3B6B91CC23}"/>
    <dgm:cxn modelId="{6F26F9FF-3491-4953-AB3E-017EF0D830D8}" type="presOf" srcId="{824BBBAA-1188-450D-ABFF-3F0DBD914490}" destId="{D5BC4B77-5206-4BDA-A2B9-3B916F2837D1}" srcOrd="0" destOrd="2" presId="urn:microsoft.com/office/officeart/2005/8/layout/pList1"/>
    <dgm:cxn modelId="{B1813548-69EF-43C6-A8BC-F88DF668A4E8}" type="presOf" srcId="{BAB85CB3-8FC9-49DC-8043-79C516367B63}" destId="{A27FDDF0-6145-4A71-BD64-C718B1BE9BCA}" srcOrd="0" destOrd="0" presId="urn:microsoft.com/office/officeart/2005/8/layout/pList1"/>
    <dgm:cxn modelId="{CE0DA870-0D03-4D64-B0AE-DED3B7A6C1E3}" type="presOf" srcId="{C585A913-3196-4CB5-B7CE-98ED8999849C}" destId="{952DD97B-CBDF-48CC-B860-83FEEFA7F5AC}" srcOrd="0" destOrd="0" presId="urn:microsoft.com/office/officeart/2005/8/layout/pList1"/>
    <dgm:cxn modelId="{1AF77E02-079D-4B44-9127-293F8A0431A7}" type="presParOf" srcId="{A27FDDF0-6145-4A71-BD64-C718B1BE9BCA}" destId="{717E5F91-E0FB-495A-95A3-350F38AB52AA}" srcOrd="0" destOrd="0" presId="urn:microsoft.com/office/officeart/2005/8/layout/pList1"/>
    <dgm:cxn modelId="{97F38291-8C86-4F0B-980F-46C12F349DB6}" type="presParOf" srcId="{717E5F91-E0FB-495A-95A3-350F38AB52AA}" destId="{ACB2D801-4DE5-4D72-A9E0-FC85AEF3CA32}" srcOrd="0" destOrd="0" presId="urn:microsoft.com/office/officeart/2005/8/layout/pList1"/>
    <dgm:cxn modelId="{36985A73-9EE3-47FD-A34E-17DD4967C27B}" type="presParOf" srcId="{717E5F91-E0FB-495A-95A3-350F38AB52AA}" destId="{952DD97B-CBDF-48CC-B860-83FEEFA7F5AC}" srcOrd="1" destOrd="0" presId="urn:microsoft.com/office/officeart/2005/8/layout/pList1"/>
    <dgm:cxn modelId="{C55FFEE3-98D7-433A-AE76-6B75C3E9A9D0}" type="presParOf" srcId="{A27FDDF0-6145-4A71-BD64-C718B1BE9BCA}" destId="{23C73805-DB19-4132-87D7-8F7A83A3AE2F}" srcOrd="1" destOrd="0" presId="urn:microsoft.com/office/officeart/2005/8/layout/pList1"/>
    <dgm:cxn modelId="{8623586C-03EB-4EB5-B11B-2444CA27C184}" type="presParOf" srcId="{A27FDDF0-6145-4A71-BD64-C718B1BE9BCA}" destId="{DDD8D590-4C90-4FFC-99E6-265F856D1B57}" srcOrd="2" destOrd="0" presId="urn:microsoft.com/office/officeart/2005/8/layout/pList1"/>
    <dgm:cxn modelId="{E2908134-759B-445C-96E6-618B8AB27F71}" type="presParOf" srcId="{DDD8D590-4C90-4FFC-99E6-265F856D1B57}" destId="{5A1E307A-2BE9-4201-8B54-4D1B2ED0FB45}" srcOrd="0" destOrd="0" presId="urn:microsoft.com/office/officeart/2005/8/layout/pList1"/>
    <dgm:cxn modelId="{FCF31E5D-CF51-424D-AE4C-4EFDD01A4F88}" type="presParOf" srcId="{DDD8D590-4C90-4FFC-99E6-265F856D1B57}" destId="{D5BC4B77-5206-4BDA-A2B9-3B916F2837D1}"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AC22AE88-4806-42C9-8760-896A3DBAFBF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FF8CACD-DC87-471D-B258-7C85E3745B1F}">
      <dgm:prSet phldrT="[Text]" custT="1"/>
      <dgm:spPr/>
      <dgm:t>
        <a:bodyPr/>
        <a:lstStyle/>
        <a:p>
          <a:r>
            <a:rPr lang="en-US" sz="1800" dirty="0" smtClean="0">
              <a:latin typeface="Consolas" panose="020B0609020204030204" pitchFamily="49" charset="0"/>
            </a:rPr>
            <a:t>Sociologists generally accept that reality is different for each individual. The term social construction of reality refers to the theory that </a:t>
          </a:r>
          <a:r>
            <a:rPr lang="en-US" sz="1800" b="1" dirty="0" smtClean="0">
              <a:latin typeface="Consolas" panose="020B0609020204030204" pitchFamily="49" charset="0"/>
            </a:rPr>
            <a:t>the way we present ourselves to other people is shaped partly by our interactions with others, as well as by our life experiences.</a:t>
          </a:r>
          <a:endParaRPr lang="en-US" sz="1800" b="1" dirty="0">
            <a:latin typeface="Consolas" panose="020B0609020204030204" pitchFamily="49" charset="0"/>
          </a:endParaRPr>
        </a:p>
      </dgm:t>
    </dgm:pt>
    <dgm:pt modelId="{F170122B-082C-4FCD-BE4E-5AB58B91F558}" type="parTrans" cxnId="{DAD4B416-30D3-445B-8AE3-2BF5837CB6C7}">
      <dgm:prSet/>
      <dgm:spPr/>
      <dgm:t>
        <a:bodyPr/>
        <a:lstStyle/>
        <a:p>
          <a:endParaRPr lang="en-US" sz="2000">
            <a:latin typeface="Consolas" panose="020B0609020204030204" pitchFamily="49" charset="0"/>
          </a:endParaRPr>
        </a:p>
      </dgm:t>
    </dgm:pt>
    <dgm:pt modelId="{E4740F85-4F34-409F-8523-FBE3B4569300}" type="sibTrans" cxnId="{DAD4B416-30D3-445B-8AE3-2BF5837CB6C7}">
      <dgm:prSet/>
      <dgm:spPr/>
      <dgm:t>
        <a:bodyPr/>
        <a:lstStyle/>
        <a:p>
          <a:endParaRPr lang="en-US" sz="2000">
            <a:latin typeface="Consolas" panose="020B0609020204030204" pitchFamily="49" charset="0"/>
          </a:endParaRPr>
        </a:p>
      </dgm:t>
    </dgm:pt>
    <dgm:pt modelId="{394919C8-0230-4A12-B1C8-BE86F983E4A7}">
      <dgm:prSet custT="1"/>
      <dgm:spPr/>
      <dgm:t>
        <a:bodyPr/>
        <a:lstStyle/>
        <a:p>
          <a:r>
            <a:rPr lang="en-US" sz="1800" b="0" i="0" dirty="0" smtClean="0">
              <a:latin typeface="Consolas" panose="020B0609020204030204" pitchFamily="49" charset="0"/>
            </a:rPr>
            <a:t>A school exists as a school not only because it has a building and classrooms with tables, but because everyone associated with it </a:t>
          </a:r>
          <a:r>
            <a:rPr lang="en-US" sz="1800" b="1" i="0" dirty="0" smtClean="0">
              <a:latin typeface="Consolas" panose="020B0609020204030204" pitchFamily="49" charset="0"/>
            </a:rPr>
            <a:t>agrees</a:t>
          </a:r>
          <a:r>
            <a:rPr lang="en-US" sz="1800" b="0" i="0" dirty="0" smtClean="0">
              <a:latin typeface="Consolas" panose="020B0609020204030204" pitchFamily="49" charset="0"/>
            </a:rPr>
            <a:t> that it is a school. In most cases, your school is older than you, meaning it was created as a school by people before you. You accept it as a school because you have learned that others perceived it as such.</a:t>
          </a:r>
          <a:endParaRPr lang="en-US" sz="1800" dirty="0" smtClean="0">
            <a:latin typeface="Consolas" panose="020B0609020204030204" pitchFamily="49" charset="0"/>
          </a:endParaRPr>
        </a:p>
      </dgm:t>
    </dgm:pt>
    <dgm:pt modelId="{084C6BD6-63A4-4F47-80E5-3403AE78269F}" type="parTrans" cxnId="{049A7AFB-1F5B-4E7F-967F-7699A74D5E03}">
      <dgm:prSet/>
      <dgm:spPr/>
      <dgm:t>
        <a:bodyPr/>
        <a:lstStyle/>
        <a:p>
          <a:endParaRPr lang="en-US" sz="2000">
            <a:latin typeface="Consolas" panose="020B0609020204030204" pitchFamily="49" charset="0"/>
          </a:endParaRPr>
        </a:p>
      </dgm:t>
    </dgm:pt>
    <dgm:pt modelId="{0D225AD2-A8A8-4223-8250-E51909662F87}" type="sibTrans" cxnId="{049A7AFB-1F5B-4E7F-967F-7699A74D5E03}">
      <dgm:prSet/>
      <dgm:spPr/>
      <dgm:t>
        <a:bodyPr/>
        <a:lstStyle/>
        <a:p>
          <a:endParaRPr lang="en-US" sz="2000">
            <a:latin typeface="Consolas" panose="020B0609020204030204" pitchFamily="49" charset="0"/>
          </a:endParaRPr>
        </a:p>
      </dgm:t>
    </dgm:pt>
    <dgm:pt modelId="{F3D7247B-26F9-495A-9E89-68473EAA516F}">
      <dgm:prSet custT="1"/>
      <dgm:spPr/>
      <dgm:t>
        <a:bodyPr/>
        <a:lstStyle/>
        <a:p>
          <a:r>
            <a:rPr lang="en-US" sz="1800" dirty="0" smtClean="0">
              <a:latin typeface="Consolas" panose="020B0609020204030204" pitchFamily="49" charset="0"/>
            </a:rPr>
            <a:t>Pink is for girls, blue is for boys</a:t>
          </a:r>
        </a:p>
      </dgm:t>
    </dgm:pt>
    <dgm:pt modelId="{28A14A44-5875-4CC2-BCF8-5C72BC331201}" type="parTrans" cxnId="{DAFE139B-CDCB-48EA-80C1-0A1FC56E6B11}">
      <dgm:prSet/>
      <dgm:spPr/>
      <dgm:t>
        <a:bodyPr/>
        <a:lstStyle/>
        <a:p>
          <a:endParaRPr lang="en-US" sz="2000">
            <a:latin typeface="Consolas" panose="020B0609020204030204" pitchFamily="49" charset="0"/>
          </a:endParaRPr>
        </a:p>
      </dgm:t>
    </dgm:pt>
    <dgm:pt modelId="{704EEFB6-9AB1-493D-958A-48AE8597E48A}" type="sibTrans" cxnId="{DAFE139B-CDCB-48EA-80C1-0A1FC56E6B11}">
      <dgm:prSet/>
      <dgm:spPr/>
      <dgm:t>
        <a:bodyPr/>
        <a:lstStyle/>
        <a:p>
          <a:endParaRPr lang="en-US" sz="2000">
            <a:latin typeface="Consolas" panose="020B0609020204030204" pitchFamily="49" charset="0"/>
          </a:endParaRPr>
        </a:p>
      </dgm:t>
    </dgm:pt>
    <dgm:pt modelId="{C90DF600-2D68-4453-B33D-893404EB71EC}" type="pres">
      <dgm:prSet presAssocID="{AC22AE88-4806-42C9-8760-896A3DBAFBF2}" presName="vert0" presStyleCnt="0">
        <dgm:presLayoutVars>
          <dgm:dir/>
          <dgm:animOne val="branch"/>
          <dgm:animLvl val="lvl"/>
        </dgm:presLayoutVars>
      </dgm:prSet>
      <dgm:spPr/>
      <dgm:t>
        <a:bodyPr/>
        <a:lstStyle/>
        <a:p>
          <a:endParaRPr lang="en-US"/>
        </a:p>
      </dgm:t>
    </dgm:pt>
    <dgm:pt modelId="{DCD41647-4F13-4219-92DD-4D41E37AB899}" type="pres">
      <dgm:prSet presAssocID="{0FF8CACD-DC87-471D-B258-7C85E3745B1F}" presName="thickLine" presStyleLbl="alignNode1" presStyleIdx="0" presStyleCnt="3"/>
      <dgm:spPr/>
      <dgm:t>
        <a:bodyPr/>
        <a:lstStyle/>
        <a:p>
          <a:endParaRPr lang="en-US"/>
        </a:p>
      </dgm:t>
    </dgm:pt>
    <dgm:pt modelId="{BACF53CF-D9A1-4C15-BBDB-F5432B2D9CDA}" type="pres">
      <dgm:prSet presAssocID="{0FF8CACD-DC87-471D-B258-7C85E3745B1F}" presName="horz1" presStyleCnt="0"/>
      <dgm:spPr/>
      <dgm:t>
        <a:bodyPr/>
        <a:lstStyle/>
        <a:p>
          <a:endParaRPr lang="en-US"/>
        </a:p>
      </dgm:t>
    </dgm:pt>
    <dgm:pt modelId="{0EFED4C3-77F5-4EB4-B4D2-AE09D6C0FEC0}" type="pres">
      <dgm:prSet presAssocID="{0FF8CACD-DC87-471D-B258-7C85E3745B1F}" presName="tx1" presStyleLbl="revTx" presStyleIdx="0" presStyleCnt="3"/>
      <dgm:spPr/>
      <dgm:t>
        <a:bodyPr/>
        <a:lstStyle/>
        <a:p>
          <a:endParaRPr lang="en-US"/>
        </a:p>
      </dgm:t>
    </dgm:pt>
    <dgm:pt modelId="{E9C0E539-455F-456B-84C0-CCC6A0637C10}" type="pres">
      <dgm:prSet presAssocID="{0FF8CACD-DC87-471D-B258-7C85E3745B1F}" presName="vert1" presStyleCnt="0"/>
      <dgm:spPr/>
      <dgm:t>
        <a:bodyPr/>
        <a:lstStyle/>
        <a:p>
          <a:endParaRPr lang="en-US"/>
        </a:p>
      </dgm:t>
    </dgm:pt>
    <dgm:pt modelId="{D2C0CBF2-BA24-4BBE-802A-757CCBC3E4F8}" type="pres">
      <dgm:prSet presAssocID="{394919C8-0230-4A12-B1C8-BE86F983E4A7}" presName="thickLine" presStyleLbl="alignNode1" presStyleIdx="1" presStyleCnt="3"/>
      <dgm:spPr/>
      <dgm:t>
        <a:bodyPr/>
        <a:lstStyle/>
        <a:p>
          <a:endParaRPr lang="en-US"/>
        </a:p>
      </dgm:t>
    </dgm:pt>
    <dgm:pt modelId="{A5C3A82E-E4B9-4930-A1E0-3A14DB730456}" type="pres">
      <dgm:prSet presAssocID="{394919C8-0230-4A12-B1C8-BE86F983E4A7}" presName="horz1" presStyleCnt="0"/>
      <dgm:spPr/>
      <dgm:t>
        <a:bodyPr/>
        <a:lstStyle/>
        <a:p>
          <a:endParaRPr lang="en-US"/>
        </a:p>
      </dgm:t>
    </dgm:pt>
    <dgm:pt modelId="{86AA1598-7C13-40A1-95AF-CAAACDE5EA9F}" type="pres">
      <dgm:prSet presAssocID="{394919C8-0230-4A12-B1C8-BE86F983E4A7}" presName="tx1" presStyleLbl="revTx" presStyleIdx="1" presStyleCnt="3" custScaleY="111572"/>
      <dgm:spPr/>
      <dgm:t>
        <a:bodyPr/>
        <a:lstStyle/>
        <a:p>
          <a:endParaRPr lang="en-US"/>
        </a:p>
      </dgm:t>
    </dgm:pt>
    <dgm:pt modelId="{B2F57018-71E8-4944-82B8-80EDD5BC1B27}" type="pres">
      <dgm:prSet presAssocID="{394919C8-0230-4A12-B1C8-BE86F983E4A7}" presName="vert1" presStyleCnt="0"/>
      <dgm:spPr/>
      <dgm:t>
        <a:bodyPr/>
        <a:lstStyle/>
        <a:p>
          <a:endParaRPr lang="en-US"/>
        </a:p>
      </dgm:t>
    </dgm:pt>
    <dgm:pt modelId="{7AF40BE9-60AE-4390-A635-F6A40BEE8A76}" type="pres">
      <dgm:prSet presAssocID="{F3D7247B-26F9-495A-9E89-68473EAA516F}" presName="thickLine" presStyleLbl="alignNode1" presStyleIdx="2" presStyleCnt="3"/>
      <dgm:spPr/>
      <dgm:t>
        <a:bodyPr/>
        <a:lstStyle/>
        <a:p>
          <a:endParaRPr lang="en-US"/>
        </a:p>
      </dgm:t>
    </dgm:pt>
    <dgm:pt modelId="{EAA748F8-03CB-4765-8A13-E0E3AF010274}" type="pres">
      <dgm:prSet presAssocID="{F3D7247B-26F9-495A-9E89-68473EAA516F}" presName="horz1" presStyleCnt="0"/>
      <dgm:spPr/>
      <dgm:t>
        <a:bodyPr/>
        <a:lstStyle/>
        <a:p>
          <a:endParaRPr lang="en-US"/>
        </a:p>
      </dgm:t>
    </dgm:pt>
    <dgm:pt modelId="{1BEF4E47-4620-4D7E-9FAF-00F376A627E9}" type="pres">
      <dgm:prSet presAssocID="{F3D7247B-26F9-495A-9E89-68473EAA516F}" presName="tx1" presStyleLbl="revTx" presStyleIdx="2" presStyleCnt="3" custScaleY="48351"/>
      <dgm:spPr/>
      <dgm:t>
        <a:bodyPr/>
        <a:lstStyle/>
        <a:p>
          <a:endParaRPr lang="en-US"/>
        </a:p>
      </dgm:t>
    </dgm:pt>
    <dgm:pt modelId="{6F839F1B-CE1F-4CEC-BA51-1050500366D4}" type="pres">
      <dgm:prSet presAssocID="{F3D7247B-26F9-495A-9E89-68473EAA516F}" presName="vert1" presStyleCnt="0"/>
      <dgm:spPr/>
      <dgm:t>
        <a:bodyPr/>
        <a:lstStyle/>
        <a:p>
          <a:endParaRPr lang="en-US"/>
        </a:p>
      </dgm:t>
    </dgm:pt>
  </dgm:ptLst>
  <dgm:cxnLst>
    <dgm:cxn modelId="{18567548-BA39-401E-B49B-E86525EB0C06}" type="presOf" srcId="{394919C8-0230-4A12-B1C8-BE86F983E4A7}" destId="{86AA1598-7C13-40A1-95AF-CAAACDE5EA9F}" srcOrd="0" destOrd="0" presId="urn:microsoft.com/office/officeart/2008/layout/LinedList"/>
    <dgm:cxn modelId="{2F439307-DB11-4B56-A040-BECBF0045804}" type="presOf" srcId="{0FF8CACD-DC87-471D-B258-7C85E3745B1F}" destId="{0EFED4C3-77F5-4EB4-B4D2-AE09D6C0FEC0}" srcOrd="0" destOrd="0" presId="urn:microsoft.com/office/officeart/2008/layout/LinedList"/>
    <dgm:cxn modelId="{049A7AFB-1F5B-4E7F-967F-7699A74D5E03}" srcId="{AC22AE88-4806-42C9-8760-896A3DBAFBF2}" destId="{394919C8-0230-4A12-B1C8-BE86F983E4A7}" srcOrd="1" destOrd="0" parTransId="{084C6BD6-63A4-4F47-80E5-3403AE78269F}" sibTransId="{0D225AD2-A8A8-4223-8250-E51909662F87}"/>
    <dgm:cxn modelId="{8E24E241-4190-4118-83B2-CC8556B850E8}" type="presOf" srcId="{F3D7247B-26F9-495A-9E89-68473EAA516F}" destId="{1BEF4E47-4620-4D7E-9FAF-00F376A627E9}" srcOrd="0" destOrd="0" presId="urn:microsoft.com/office/officeart/2008/layout/LinedList"/>
    <dgm:cxn modelId="{DAFE139B-CDCB-48EA-80C1-0A1FC56E6B11}" srcId="{AC22AE88-4806-42C9-8760-896A3DBAFBF2}" destId="{F3D7247B-26F9-495A-9E89-68473EAA516F}" srcOrd="2" destOrd="0" parTransId="{28A14A44-5875-4CC2-BCF8-5C72BC331201}" sibTransId="{704EEFB6-9AB1-493D-958A-48AE8597E48A}"/>
    <dgm:cxn modelId="{DAD4B416-30D3-445B-8AE3-2BF5837CB6C7}" srcId="{AC22AE88-4806-42C9-8760-896A3DBAFBF2}" destId="{0FF8CACD-DC87-471D-B258-7C85E3745B1F}" srcOrd="0" destOrd="0" parTransId="{F170122B-082C-4FCD-BE4E-5AB58B91F558}" sibTransId="{E4740F85-4F34-409F-8523-FBE3B4569300}"/>
    <dgm:cxn modelId="{B8B1F6FF-7CAF-4B98-B616-8F35B9166CE7}" type="presOf" srcId="{AC22AE88-4806-42C9-8760-896A3DBAFBF2}" destId="{C90DF600-2D68-4453-B33D-893404EB71EC}" srcOrd="0" destOrd="0" presId="urn:microsoft.com/office/officeart/2008/layout/LinedList"/>
    <dgm:cxn modelId="{08ABEDF6-A082-44CD-8478-62C772062FAA}" type="presParOf" srcId="{C90DF600-2D68-4453-B33D-893404EB71EC}" destId="{DCD41647-4F13-4219-92DD-4D41E37AB899}" srcOrd="0" destOrd="0" presId="urn:microsoft.com/office/officeart/2008/layout/LinedList"/>
    <dgm:cxn modelId="{81137ADD-2F8E-45A5-9BED-6FD5DC5C3C7A}" type="presParOf" srcId="{C90DF600-2D68-4453-B33D-893404EB71EC}" destId="{BACF53CF-D9A1-4C15-BBDB-F5432B2D9CDA}" srcOrd="1" destOrd="0" presId="urn:microsoft.com/office/officeart/2008/layout/LinedList"/>
    <dgm:cxn modelId="{7119AC86-09A4-4F1A-93B8-D6140E7F4652}" type="presParOf" srcId="{BACF53CF-D9A1-4C15-BBDB-F5432B2D9CDA}" destId="{0EFED4C3-77F5-4EB4-B4D2-AE09D6C0FEC0}" srcOrd="0" destOrd="0" presId="urn:microsoft.com/office/officeart/2008/layout/LinedList"/>
    <dgm:cxn modelId="{4D01A7D8-01E3-42DA-B0C9-82344AB4D2DB}" type="presParOf" srcId="{BACF53CF-D9A1-4C15-BBDB-F5432B2D9CDA}" destId="{E9C0E539-455F-456B-84C0-CCC6A0637C10}" srcOrd="1" destOrd="0" presId="urn:microsoft.com/office/officeart/2008/layout/LinedList"/>
    <dgm:cxn modelId="{B6F58EB6-EC17-4565-9C84-15F0AA84F7AB}" type="presParOf" srcId="{C90DF600-2D68-4453-B33D-893404EB71EC}" destId="{D2C0CBF2-BA24-4BBE-802A-757CCBC3E4F8}" srcOrd="2" destOrd="0" presId="urn:microsoft.com/office/officeart/2008/layout/LinedList"/>
    <dgm:cxn modelId="{0C9EBCFE-23D7-4DF6-A8E4-67325F3F7C85}" type="presParOf" srcId="{C90DF600-2D68-4453-B33D-893404EB71EC}" destId="{A5C3A82E-E4B9-4930-A1E0-3A14DB730456}" srcOrd="3" destOrd="0" presId="urn:microsoft.com/office/officeart/2008/layout/LinedList"/>
    <dgm:cxn modelId="{21992010-35ED-490C-B36F-FED8E11A3D7F}" type="presParOf" srcId="{A5C3A82E-E4B9-4930-A1E0-3A14DB730456}" destId="{86AA1598-7C13-40A1-95AF-CAAACDE5EA9F}" srcOrd="0" destOrd="0" presId="urn:microsoft.com/office/officeart/2008/layout/LinedList"/>
    <dgm:cxn modelId="{CFBFBD05-80A3-48FE-9B84-A199749508F7}" type="presParOf" srcId="{A5C3A82E-E4B9-4930-A1E0-3A14DB730456}" destId="{B2F57018-71E8-4944-82B8-80EDD5BC1B27}" srcOrd="1" destOrd="0" presId="urn:microsoft.com/office/officeart/2008/layout/LinedList"/>
    <dgm:cxn modelId="{210C3704-8EA6-4BAA-94DD-6136A9E1EE7C}" type="presParOf" srcId="{C90DF600-2D68-4453-B33D-893404EB71EC}" destId="{7AF40BE9-60AE-4390-A635-F6A40BEE8A76}" srcOrd="4" destOrd="0" presId="urn:microsoft.com/office/officeart/2008/layout/LinedList"/>
    <dgm:cxn modelId="{5F043E35-20F1-4F02-9ACD-F173242153EE}" type="presParOf" srcId="{C90DF600-2D68-4453-B33D-893404EB71EC}" destId="{EAA748F8-03CB-4765-8A13-E0E3AF010274}" srcOrd="5" destOrd="0" presId="urn:microsoft.com/office/officeart/2008/layout/LinedList"/>
    <dgm:cxn modelId="{1C78AD6D-D576-459E-863B-1BC3DAA11493}" type="presParOf" srcId="{EAA748F8-03CB-4765-8A13-E0E3AF010274}" destId="{1BEF4E47-4620-4D7E-9FAF-00F376A627E9}" srcOrd="0" destOrd="0" presId="urn:microsoft.com/office/officeart/2008/layout/LinedList"/>
    <dgm:cxn modelId="{DD4A15B9-392B-4A06-B864-9F25044688D7}" type="presParOf" srcId="{EAA748F8-03CB-4765-8A13-E0E3AF010274}" destId="{6F839F1B-CE1F-4CEC-BA51-1050500366D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63CADF2-E145-4867-B885-9A2C043B7DC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14336136-3364-47A2-990E-53528985DF5C}">
      <dgm:prSet phldrT="[Text]"/>
      <dgm:spPr>
        <a:solidFill>
          <a:schemeClr val="accent1">
            <a:lumMod val="50000"/>
          </a:schemeClr>
        </a:solidFill>
      </dgm:spPr>
      <dgm:t>
        <a:bodyPr/>
        <a:lstStyle/>
        <a:p>
          <a:pPr algn="ctr"/>
          <a:r>
            <a:rPr lang="en-US" b="1" dirty="0" smtClean="0">
              <a:latin typeface="Consolas" panose="020B0609020204030204" pitchFamily="49" charset="0"/>
            </a:rPr>
            <a:t>The Social Construction of Reality </a:t>
          </a:r>
          <a:br>
            <a:rPr lang="en-US" b="1" dirty="0" smtClean="0">
              <a:latin typeface="Consolas" panose="020B0609020204030204" pitchFamily="49" charset="0"/>
            </a:rPr>
          </a:br>
          <a:r>
            <a:rPr lang="en-US" b="1" dirty="0" smtClean="0">
              <a:latin typeface="Consolas" panose="020B0609020204030204" pitchFamily="49" charset="0"/>
            </a:rPr>
            <a:t>(Thomas </a:t>
          </a:r>
          <a:r>
            <a:rPr lang="en-US" b="1" dirty="0" err="1" smtClean="0">
              <a:latin typeface="Consolas" panose="020B0609020204030204" pitchFamily="49" charset="0"/>
            </a:rPr>
            <a:t>Luckman</a:t>
          </a:r>
          <a:r>
            <a:rPr lang="en-US" b="1" dirty="0" smtClean="0">
              <a:latin typeface="Consolas" panose="020B0609020204030204" pitchFamily="49" charset="0"/>
            </a:rPr>
            <a:t> and Peter L. Berger)</a:t>
          </a:r>
          <a:endParaRPr lang="en-US" b="1" dirty="0">
            <a:latin typeface="Consolas" panose="020B0609020204030204" pitchFamily="49" charset="0"/>
          </a:endParaRPr>
        </a:p>
      </dgm:t>
    </dgm:pt>
    <dgm:pt modelId="{79781E41-20D0-4E7E-AC0D-9B7F40C8FE48}" type="parTrans" cxnId="{BA6E142E-47D7-43C1-AC04-277B68659F09}">
      <dgm:prSet/>
      <dgm:spPr/>
      <dgm:t>
        <a:bodyPr/>
        <a:lstStyle/>
        <a:p>
          <a:pPr algn="ctr"/>
          <a:endParaRPr lang="en-US" b="1">
            <a:latin typeface="Consolas" panose="020B0609020204030204" pitchFamily="49" charset="0"/>
          </a:endParaRPr>
        </a:p>
      </dgm:t>
    </dgm:pt>
    <dgm:pt modelId="{B78B854F-1E51-4988-A93A-CFDBC2F8D7AD}" type="sibTrans" cxnId="{BA6E142E-47D7-43C1-AC04-277B68659F09}">
      <dgm:prSet/>
      <dgm:spPr/>
      <dgm:t>
        <a:bodyPr/>
        <a:lstStyle/>
        <a:p>
          <a:pPr algn="ctr"/>
          <a:endParaRPr lang="en-US" b="1">
            <a:latin typeface="Consolas" panose="020B0609020204030204" pitchFamily="49" charset="0"/>
          </a:endParaRPr>
        </a:p>
      </dgm:t>
    </dgm:pt>
    <dgm:pt modelId="{629BDE06-1D06-43CD-B8C9-0F2B95C75AF0}" type="pres">
      <dgm:prSet presAssocID="{E63CADF2-E145-4867-B885-9A2C043B7DC0}" presName="linear" presStyleCnt="0">
        <dgm:presLayoutVars>
          <dgm:animLvl val="lvl"/>
          <dgm:resizeHandles val="exact"/>
        </dgm:presLayoutVars>
      </dgm:prSet>
      <dgm:spPr/>
      <dgm:t>
        <a:bodyPr/>
        <a:lstStyle/>
        <a:p>
          <a:endParaRPr lang="en-US"/>
        </a:p>
      </dgm:t>
    </dgm:pt>
    <dgm:pt modelId="{8D140E61-64B1-4D35-B7E4-724D9CAA1A27}" type="pres">
      <dgm:prSet presAssocID="{14336136-3364-47A2-990E-53528985DF5C}" presName="parentText" presStyleLbl="node1" presStyleIdx="0" presStyleCnt="1">
        <dgm:presLayoutVars>
          <dgm:chMax val="0"/>
          <dgm:bulletEnabled val="1"/>
        </dgm:presLayoutVars>
      </dgm:prSet>
      <dgm:spPr/>
      <dgm:t>
        <a:bodyPr/>
        <a:lstStyle/>
        <a:p>
          <a:endParaRPr lang="en-US"/>
        </a:p>
      </dgm:t>
    </dgm:pt>
  </dgm:ptLst>
  <dgm:cxnLst>
    <dgm:cxn modelId="{BA6E142E-47D7-43C1-AC04-277B68659F09}" srcId="{E63CADF2-E145-4867-B885-9A2C043B7DC0}" destId="{14336136-3364-47A2-990E-53528985DF5C}" srcOrd="0" destOrd="0" parTransId="{79781E41-20D0-4E7E-AC0D-9B7F40C8FE48}" sibTransId="{B78B854F-1E51-4988-A93A-CFDBC2F8D7AD}"/>
    <dgm:cxn modelId="{BFC3CFFB-C8E4-4AEF-8B37-EA45201889C5}" type="presOf" srcId="{14336136-3364-47A2-990E-53528985DF5C}" destId="{8D140E61-64B1-4D35-B7E4-724D9CAA1A27}" srcOrd="0" destOrd="0" presId="urn:microsoft.com/office/officeart/2005/8/layout/vList2"/>
    <dgm:cxn modelId="{9AB7014B-F15E-4CF0-97AF-45982830A910}" type="presOf" srcId="{E63CADF2-E145-4867-B885-9A2C043B7DC0}" destId="{629BDE06-1D06-43CD-B8C9-0F2B95C75AF0}" srcOrd="0" destOrd="0" presId="urn:microsoft.com/office/officeart/2005/8/layout/vList2"/>
    <dgm:cxn modelId="{D38E4CEF-3D3D-4AF9-AC9A-5ABC4E1F7FE0}" type="presParOf" srcId="{629BDE06-1D06-43CD-B8C9-0F2B95C75AF0}" destId="{8D140E61-64B1-4D35-B7E4-724D9CAA1A2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D8BAFB5-A10C-4453-8878-7ECD16AC4260}"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11418671-D6CF-402F-A2B8-2E339511FE8A}">
      <dgm:prSet phldrT="[Text]" custT="1"/>
      <dgm:spPr/>
      <dgm:t>
        <a:bodyPr/>
        <a:lstStyle/>
        <a:p>
          <a:r>
            <a:rPr lang="en-US" sz="2000" dirty="0" smtClean="0">
              <a:latin typeface="Consolas" panose="020B0609020204030204" pitchFamily="49" charset="0"/>
            </a:rPr>
            <a:t>A sociological concept developed by Erving Goffman that uses the metaphor of theater to explain human behavior.</a:t>
          </a:r>
          <a:r>
            <a:rPr lang="en-US" sz="2000" b="0" i="0" dirty="0" smtClean="0">
              <a:latin typeface="Consolas" panose="020B0609020204030204" pitchFamily="49" charset="0"/>
            </a:rPr>
            <a:t> According to </a:t>
          </a:r>
          <a:r>
            <a:rPr lang="en-US" sz="2000" b="1" i="0" dirty="0" smtClean="0">
              <a:latin typeface="Consolas" panose="020B0609020204030204" pitchFamily="49" charset="0"/>
            </a:rPr>
            <a:t>Goffman</a:t>
          </a:r>
          <a:r>
            <a:rPr lang="en-US" sz="2000" b="0" i="0" dirty="0" smtClean="0">
              <a:latin typeface="Consolas" panose="020B0609020204030204" pitchFamily="49" charset="0"/>
            </a:rPr>
            <a:t>, a person in life is like an actor on stage. He called this theory </a:t>
          </a:r>
          <a:r>
            <a:rPr lang="en-US" sz="2000" b="1" i="0" dirty="0" smtClean="0">
              <a:latin typeface="Consolas" panose="020B0609020204030204" pitchFamily="49" charset="0"/>
            </a:rPr>
            <a:t>dramaturgy</a:t>
          </a:r>
          <a:r>
            <a:rPr lang="en-US" sz="2000" b="0" i="0" dirty="0" smtClean="0">
              <a:latin typeface="Consolas" panose="020B0609020204030204" pitchFamily="49" charset="0"/>
            </a:rPr>
            <a:t>.</a:t>
          </a:r>
          <a:endParaRPr lang="en-US" sz="2000" dirty="0">
            <a:latin typeface="Consolas" panose="020B0609020204030204" pitchFamily="49" charset="0"/>
          </a:endParaRPr>
        </a:p>
      </dgm:t>
    </dgm:pt>
    <dgm:pt modelId="{C3C5687B-C90D-4021-BC41-27BB9A10D84D}" type="parTrans" cxnId="{47314B9C-B326-4C2B-B7F5-ED76A8E775E6}">
      <dgm:prSet/>
      <dgm:spPr/>
      <dgm:t>
        <a:bodyPr/>
        <a:lstStyle/>
        <a:p>
          <a:endParaRPr lang="en-US">
            <a:latin typeface="Consolas" panose="020B0609020204030204" pitchFamily="49" charset="0"/>
          </a:endParaRPr>
        </a:p>
      </dgm:t>
    </dgm:pt>
    <dgm:pt modelId="{A0568A53-E408-4E5F-8EF9-D86F005F7F0C}" type="sibTrans" cxnId="{47314B9C-B326-4C2B-B7F5-ED76A8E775E6}">
      <dgm:prSet/>
      <dgm:spPr/>
      <dgm:t>
        <a:bodyPr/>
        <a:lstStyle/>
        <a:p>
          <a:endParaRPr lang="en-US">
            <a:latin typeface="Consolas" panose="020B0609020204030204" pitchFamily="49" charset="0"/>
          </a:endParaRPr>
        </a:p>
      </dgm:t>
    </dgm:pt>
    <dgm:pt modelId="{756DDD12-4384-4322-AD7A-1B472C24946A}">
      <dgm:prSet phldrT="[Text]" custT="1"/>
      <dgm:spPr/>
      <dgm:t>
        <a:bodyPr/>
        <a:lstStyle/>
        <a:p>
          <a:r>
            <a:rPr lang="en-US" sz="2000" b="1" i="0" dirty="0" smtClean="0">
              <a:latin typeface="Consolas" panose="020B0609020204030204" pitchFamily="49" charset="0"/>
            </a:rPr>
            <a:t>Dramaturgy</a:t>
          </a:r>
          <a:r>
            <a:rPr lang="en-US" sz="2000" b="0" i="0" dirty="0" smtClean="0">
              <a:latin typeface="Consolas" panose="020B0609020204030204" pitchFamily="49" charset="0"/>
            </a:rPr>
            <a:t> refers to the idea that people present themselves to others differently based on their situation and what they want others to think about them.</a:t>
          </a:r>
          <a:endParaRPr lang="en-US" sz="2000" dirty="0">
            <a:latin typeface="Consolas" panose="020B0609020204030204" pitchFamily="49" charset="0"/>
          </a:endParaRPr>
        </a:p>
      </dgm:t>
    </dgm:pt>
    <dgm:pt modelId="{2849E695-2ACF-4660-A287-3CE36571F9D0}" type="parTrans" cxnId="{95435119-0F59-49A0-AC9A-828DF15AE71B}">
      <dgm:prSet/>
      <dgm:spPr/>
      <dgm:t>
        <a:bodyPr/>
        <a:lstStyle/>
        <a:p>
          <a:endParaRPr lang="en-US"/>
        </a:p>
      </dgm:t>
    </dgm:pt>
    <dgm:pt modelId="{17C5BCA2-611A-4EEE-BD03-92A4B89E2F72}" type="sibTrans" cxnId="{95435119-0F59-49A0-AC9A-828DF15AE71B}">
      <dgm:prSet/>
      <dgm:spPr/>
      <dgm:t>
        <a:bodyPr/>
        <a:lstStyle/>
        <a:p>
          <a:endParaRPr lang="en-US"/>
        </a:p>
      </dgm:t>
    </dgm:pt>
    <dgm:pt modelId="{897751F6-E19C-4B83-ACD7-D081430F62EF}" type="pres">
      <dgm:prSet presAssocID="{BD8BAFB5-A10C-4453-8878-7ECD16AC4260}" presName="vert0" presStyleCnt="0">
        <dgm:presLayoutVars>
          <dgm:dir/>
          <dgm:animOne val="branch"/>
          <dgm:animLvl val="lvl"/>
        </dgm:presLayoutVars>
      </dgm:prSet>
      <dgm:spPr/>
      <dgm:t>
        <a:bodyPr/>
        <a:lstStyle/>
        <a:p>
          <a:endParaRPr lang="en-US"/>
        </a:p>
      </dgm:t>
    </dgm:pt>
    <dgm:pt modelId="{0D739EEE-FC42-49DB-BDDA-15AD13A3AFC1}" type="pres">
      <dgm:prSet presAssocID="{11418671-D6CF-402F-A2B8-2E339511FE8A}" presName="thickLine" presStyleLbl="alignNode1" presStyleIdx="0" presStyleCnt="2"/>
      <dgm:spPr/>
      <dgm:t>
        <a:bodyPr/>
        <a:lstStyle/>
        <a:p>
          <a:endParaRPr lang="en-US"/>
        </a:p>
      </dgm:t>
    </dgm:pt>
    <dgm:pt modelId="{B442E99E-343C-4BCF-86E7-B8539AF1B956}" type="pres">
      <dgm:prSet presAssocID="{11418671-D6CF-402F-A2B8-2E339511FE8A}" presName="horz1" presStyleCnt="0"/>
      <dgm:spPr/>
      <dgm:t>
        <a:bodyPr/>
        <a:lstStyle/>
        <a:p>
          <a:endParaRPr lang="en-US"/>
        </a:p>
      </dgm:t>
    </dgm:pt>
    <dgm:pt modelId="{FC338DA4-8C08-4AC6-A50B-E2820A690AF7}" type="pres">
      <dgm:prSet presAssocID="{11418671-D6CF-402F-A2B8-2E339511FE8A}" presName="tx1" presStyleLbl="revTx" presStyleIdx="0" presStyleCnt="2"/>
      <dgm:spPr/>
      <dgm:t>
        <a:bodyPr/>
        <a:lstStyle/>
        <a:p>
          <a:endParaRPr lang="en-US"/>
        </a:p>
      </dgm:t>
    </dgm:pt>
    <dgm:pt modelId="{B467D56D-096A-44B1-8C1D-11AAEB8AD18D}" type="pres">
      <dgm:prSet presAssocID="{11418671-D6CF-402F-A2B8-2E339511FE8A}" presName="vert1" presStyleCnt="0"/>
      <dgm:spPr/>
      <dgm:t>
        <a:bodyPr/>
        <a:lstStyle/>
        <a:p>
          <a:endParaRPr lang="en-US"/>
        </a:p>
      </dgm:t>
    </dgm:pt>
    <dgm:pt modelId="{0ACDE7E0-586D-4479-8AD6-E97CF5386C68}" type="pres">
      <dgm:prSet presAssocID="{756DDD12-4384-4322-AD7A-1B472C24946A}" presName="thickLine" presStyleLbl="alignNode1" presStyleIdx="1" presStyleCnt="2"/>
      <dgm:spPr/>
    </dgm:pt>
    <dgm:pt modelId="{7336BF80-664F-4CDE-808D-781EFA8B5727}" type="pres">
      <dgm:prSet presAssocID="{756DDD12-4384-4322-AD7A-1B472C24946A}" presName="horz1" presStyleCnt="0"/>
      <dgm:spPr/>
    </dgm:pt>
    <dgm:pt modelId="{BCC6EDA6-EFDB-4903-A1D5-8F7F11D68CC3}" type="pres">
      <dgm:prSet presAssocID="{756DDD12-4384-4322-AD7A-1B472C24946A}" presName="tx1" presStyleLbl="revTx" presStyleIdx="1" presStyleCnt="2"/>
      <dgm:spPr/>
      <dgm:t>
        <a:bodyPr/>
        <a:lstStyle/>
        <a:p>
          <a:endParaRPr lang="en-US"/>
        </a:p>
      </dgm:t>
    </dgm:pt>
    <dgm:pt modelId="{C47F8CB3-2F59-4CB7-9609-9BC9C0544932}" type="pres">
      <dgm:prSet presAssocID="{756DDD12-4384-4322-AD7A-1B472C24946A}" presName="vert1" presStyleCnt="0"/>
      <dgm:spPr/>
    </dgm:pt>
  </dgm:ptLst>
  <dgm:cxnLst>
    <dgm:cxn modelId="{61093F2D-32DC-48BA-8CC5-39B6D9B97B5B}" type="presOf" srcId="{756DDD12-4384-4322-AD7A-1B472C24946A}" destId="{BCC6EDA6-EFDB-4903-A1D5-8F7F11D68CC3}" srcOrd="0" destOrd="0" presId="urn:microsoft.com/office/officeart/2008/layout/LinedList"/>
    <dgm:cxn modelId="{95435119-0F59-49A0-AC9A-828DF15AE71B}" srcId="{BD8BAFB5-A10C-4453-8878-7ECD16AC4260}" destId="{756DDD12-4384-4322-AD7A-1B472C24946A}" srcOrd="1" destOrd="0" parTransId="{2849E695-2ACF-4660-A287-3CE36571F9D0}" sibTransId="{17C5BCA2-611A-4EEE-BD03-92A4B89E2F72}"/>
    <dgm:cxn modelId="{47314B9C-B326-4C2B-B7F5-ED76A8E775E6}" srcId="{BD8BAFB5-A10C-4453-8878-7ECD16AC4260}" destId="{11418671-D6CF-402F-A2B8-2E339511FE8A}" srcOrd="0" destOrd="0" parTransId="{C3C5687B-C90D-4021-BC41-27BB9A10D84D}" sibTransId="{A0568A53-E408-4E5F-8EF9-D86F005F7F0C}"/>
    <dgm:cxn modelId="{7B5070D8-60F2-46A0-9E51-865AA8ED1C38}" type="presOf" srcId="{BD8BAFB5-A10C-4453-8878-7ECD16AC4260}" destId="{897751F6-E19C-4B83-ACD7-D081430F62EF}" srcOrd="0" destOrd="0" presId="urn:microsoft.com/office/officeart/2008/layout/LinedList"/>
    <dgm:cxn modelId="{B51BAF1D-7BE6-42E6-B25E-2C2CAC5E15AA}" type="presOf" srcId="{11418671-D6CF-402F-A2B8-2E339511FE8A}" destId="{FC338DA4-8C08-4AC6-A50B-E2820A690AF7}" srcOrd="0" destOrd="0" presId="urn:microsoft.com/office/officeart/2008/layout/LinedList"/>
    <dgm:cxn modelId="{77D00768-19D7-4441-854E-DA9CF331FE1E}" type="presParOf" srcId="{897751F6-E19C-4B83-ACD7-D081430F62EF}" destId="{0D739EEE-FC42-49DB-BDDA-15AD13A3AFC1}" srcOrd="0" destOrd="0" presId="urn:microsoft.com/office/officeart/2008/layout/LinedList"/>
    <dgm:cxn modelId="{C32CB4E9-8A0F-46B4-9901-771E92646E70}" type="presParOf" srcId="{897751F6-E19C-4B83-ACD7-D081430F62EF}" destId="{B442E99E-343C-4BCF-86E7-B8539AF1B956}" srcOrd="1" destOrd="0" presId="urn:microsoft.com/office/officeart/2008/layout/LinedList"/>
    <dgm:cxn modelId="{D36AE0E2-02DC-433F-9A73-57C9FBAEE14F}" type="presParOf" srcId="{B442E99E-343C-4BCF-86E7-B8539AF1B956}" destId="{FC338DA4-8C08-4AC6-A50B-E2820A690AF7}" srcOrd="0" destOrd="0" presId="urn:microsoft.com/office/officeart/2008/layout/LinedList"/>
    <dgm:cxn modelId="{E2339D88-08D6-4F18-A229-7A2AC4315EFA}" type="presParOf" srcId="{B442E99E-343C-4BCF-86E7-B8539AF1B956}" destId="{B467D56D-096A-44B1-8C1D-11AAEB8AD18D}" srcOrd="1" destOrd="0" presId="urn:microsoft.com/office/officeart/2008/layout/LinedList"/>
    <dgm:cxn modelId="{89F86DF9-F5F5-4060-8C7B-E16BE80029B3}" type="presParOf" srcId="{897751F6-E19C-4B83-ACD7-D081430F62EF}" destId="{0ACDE7E0-586D-4479-8AD6-E97CF5386C68}" srcOrd="2" destOrd="0" presId="urn:microsoft.com/office/officeart/2008/layout/LinedList"/>
    <dgm:cxn modelId="{5582D7DB-2656-4D92-B16C-768A11AA0AFD}" type="presParOf" srcId="{897751F6-E19C-4B83-ACD7-D081430F62EF}" destId="{7336BF80-664F-4CDE-808D-781EFA8B5727}" srcOrd="3" destOrd="0" presId="urn:microsoft.com/office/officeart/2008/layout/LinedList"/>
    <dgm:cxn modelId="{E7A75E46-472A-49C3-AA9A-BC064EB170FE}" type="presParOf" srcId="{7336BF80-664F-4CDE-808D-781EFA8B5727}" destId="{BCC6EDA6-EFDB-4903-A1D5-8F7F11D68CC3}" srcOrd="0" destOrd="0" presId="urn:microsoft.com/office/officeart/2008/layout/LinedList"/>
    <dgm:cxn modelId="{14F49F09-A190-4AE6-8FBF-C9E0FC0D2A41}" type="presParOf" srcId="{7336BF80-664F-4CDE-808D-781EFA8B5727}" destId="{C47F8CB3-2F59-4CB7-9609-9BC9C054493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6A29A7B1-2EA0-4B6A-B5BD-8AD255955E2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7F0E365E-10B5-4C71-824C-00656EFB3AB3}">
      <dgm:prSet phldrT="[Text]"/>
      <dgm:spPr>
        <a:solidFill>
          <a:schemeClr val="accent1">
            <a:lumMod val="50000"/>
          </a:schemeClr>
        </a:solidFill>
      </dgm:spPr>
      <dgm:t>
        <a:bodyPr/>
        <a:lstStyle/>
        <a:p>
          <a:pPr algn="ctr"/>
          <a:r>
            <a:rPr lang="en-US" b="1" dirty="0" smtClean="0">
              <a:latin typeface="Consolas" panose="020B0609020204030204" pitchFamily="49" charset="0"/>
            </a:rPr>
            <a:t>Dramaturgy</a:t>
          </a:r>
          <a:endParaRPr lang="en-US" b="1" dirty="0">
            <a:latin typeface="Consolas" panose="020B0609020204030204" pitchFamily="49" charset="0"/>
          </a:endParaRPr>
        </a:p>
      </dgm:t>
    </dgm:pt>
    <dgm:pt modelId="{5618ABB4-8E5F-4522-8AAA-CDD0B91574B5}" type="parTrans" cxnId="{BB2E9810-90C8-43B3-B5F0-1E86EB748515}">
      <dgm:prSet/>
      <dgm:spPr/>
      <dgm:t>
        <a:bodyPr/>
        <a:lstStyle/>
        <a:p>
          <a:pPr algn="ctr"/>
          <a:endParaRPr lang="en-US" b="1">
            <a:latin typeface="Consolas" panose="020B0609020204030204" pitchFamily="49" charset="0"/>
          </a:endParaRPr>
        </a:p>
      </dgm:t>
    </dgm:pt>
    <dgm:pt modelId="{9D17972E-E5A7-41B3-9FB6-C9D74B0102B9}" type="sibTrans" cxnId="{BB2E9810-90C8-43B3-B5F0-1E86EB748515}">
      <dgm:prSet/>
      <dgm:spPr/>
      <dgm:t>
        <a:bodyPr/>
        <a:lstStyle/>
        <a:p>
          <a:pPr algn="ctr"/>
          <a:endParaRPr lang="en-US" b="1">
            <a:latin typeface="Consolas" panose="020B0609020204030204" pitchFamily="49" charset="0"/>
          </a:endParaRPr>
        </a:p>
      </dgm:t>
    </dgm:pt>
    <dgm:pt modelId="{62C96CEA-7E07-4378-B206-8B7B1A17386C}" type="pres">
      <dgm:prSet presAssocID="{6A29A7B1-2EA0-4B6A-B5BD-8AD255955E22}" presName="linear" presStyleCnt="0">
        <dgm:presLayoutVars>
          <dgm:animLvl val="lvl"/>
          <dgm:resizeHandles val="exact"/>
        </dgm:presLayoutVars>
      </dgm:prSet>
      <dgm:spPr/>
      <dgm:t>
        <a:bodyPr/>
        <a:lstStyle/>
        <a:p>
          <a:endParaRPr lang="en-US"/>
        </a:p>
      </dgm:t>
    </dgm:pt>
    <dgm:pt modelId="{D73FDC0E-CF04-4DEE-801D-102568E6B818}" type="pres">
      <dgm:prSet presAssocID="{7F0E365E-10B5-4C71-824C-00656EFB3AB3}" presName="parentText" presStyleLbl="node1" presStyleIdx="0" presStyleCnt="1">
        <dgm:presLayoutVars>
          <dgm:chMax val="0"/>
          <dgm:bulletEnabled val="1"/>
        </dgm:presLayoutVars>
      </dgm:prSet>
      <dgm:spPr/>
      <dgm:t>
        <a:bodyPr/>
        <a:lstStyle/>
        <a:p>
          <a:endParaRPr lang="en-US"/>
        </a:p>
      </dgm:t>
    </dgm:pt>
  </dgm:ptLst>
  <dgm:cxnLst>
    <dgm:cxn modelId="{BB2E9810-90C8-43B3-B5F0-1E86EB748515}" srcId="{6A29A7B1-2EA0-4B6A-B5BD-8AD255955E22}" destId="{7F0E365E-10B5-4C71-824C-00656EFB3AB3}" srcOrd="0" destOrd="0" parTransId="{5618ABB4-8E5F-4522-8AAA-CDD0B91574B5}" sibTransId="{9D17972E-E5A7-41B3-9FB6-C9D74B0102B9}"/>
    <dgm:cxn modelId="{1AB001DC-E6F4-4AA4-A143-F56C10A8B11B}" type="presOf" srcId="{6A29A7B1-2EA0-4B6A-B5BD-8AD255955E22}" destId="{62C96CEA-7E07-4378-B206-8B7B1A17386C}" srcOrd="0" destOrd="0" presId="urn:microsoft.com/office/officeart/2005/8/layout/vList2"/>
    <dgm:cxn modelId="{5E12D07B-FCAB-4542-A042-4509F3D6B20D}" type="presOf" srcId="{7F0E365E-10B5-4C71-824C-00656EFB3AB3}" destId="{D73FDC0E-CF04-4DEE-801D-102568E6B818}" srcOrd="0" destOrd="0" presId="urn:microsoft.com/office/officeart/2005/8/layout/vList2"/>
    <dgm:cxn modelId="{9F10B8E4-A1AC-4E23-A814-3EBEBBFEA857}" type="presParOf" srcId="{62C96CEA-7E07-4378-B206-8B7B1A17386C}" destId="{D73FDC0E-CF04-4DEE-801D-102568E6B818}"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D1AA49-4B3B-43BC-B50D-1AEC342829EF}"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53923CE5-320E-4FDB-8093-6A2754542789}">
      <dgm:prSet phldrT="[Text]" custT="1"/>
      <dgm:spPr/>
      <dgm:t>
        <a:bodyPr/>
        <a:lstStyle/>
        <a:p>
          <a:pPr algn="ctr"/>
          <a:r>
            <a:rPr lang="en-US" sz="2000" dirty="0" smtClean="0">
              <a:latin typeface="Consolas" panose="020B0609020204030204" pitchFamily="49" charset="0"/>
            </a:rPr>
            <a:t>According to </a:t>
          </a:r>
          <a:r>
            <a:rPr lang="en-US" sz="2000" dirty="0" err="1" smtClean="0">
              <a:latin typeface="Consolas" panose="020B0609020204030204" pitchFamily="49" charset="0"/>
            </a:rPr>
            <a:t>Nisbet</a:t>
          </a:r>
          <a:r>
            <a:rPr lang="en-US" sz="2000" dirty="0" smtClean="0">
              <a:latin typeface="Consolas" panose="020B0609020204030204" pitchFamily="49" charset="0"/>
            </a:rPr>
            <a:t>, an American sociologist, there are five key types of social interaction:</a:t>
          </a:r>
          <a:endParaRPr lang="en-US" sz="2000" dirty="0">
            <a:latin typeface="Consolas" panose="020B0609020204030204" pitchFamily="49" charset="0"/>
          </a:endParaRPr>
        </a:p>
      </dgm:t>
    </dgm:pt>
    <dgm:pt modelId="{DF9B81DC-2856-4E3A-B494-6066E66ABA74}" type="parTrans" cxnId="{052D3CD4-3664-49F3-9018-C4C8E341139C}">
      <dgm:prSet/>
      <dgm:spPr/>
      <dgm:t>
        <a:bodyPr/>
        <a:lstStyle/>
        <a:p>
          <a:pPr algn="ctr"/>
          <a:endParaRPr lang="en-US" sz="2000">
            <a:latin typeface="Consolas" panose="020B0609020204030204" pitchFamily="49" charset="0"/>
          </a:endParaRPr>
        </a:p>
      </dgm:t>
    </dgm:pt>
    <dgm:pt modelId="{818B2158-EE06-4625-9279-73B720426081}" type="sibTrans" cxnId="{052D3CD4-3664-49F3-9018-C4C8E341139C}">
      <dgm:prSet/>
      <dgm:spPr/>
      <dgm:t>
        <a:bodyPr/>
        <a:lstStyle/>
        <a:p>
          <a:pPr algn="ctr"/>
          <a:endParaRPr lang="en-US" sz="2000">
            <a:latin typeface="Consolas" panose="020B0609020204030204" pitchFamily="49" charset="0"/>
          </a:endParaRPr>
        </a:p>
      </dgm:t>
    </dgm:pt>
    <dgm:pt modelId="{A17F9D5A-5CB6-4BA1-8722-4791BEB897CD}" type="pres">
      <dgm:prSet presAssocID="{B7D1AA49-4B3B-43BC-B50D-1AEC342829EF}" presName="vert0" presStyleCnt="0">
        <dgm:presLayoutVars>
          <dgm:dir/>
          <dgm:animOne val="branch"/>
          <dgm:animLvl val="lvl"/>
        </dgm:presLayoutVars>
      </dgm:prSet>
      <dgm:spPr/>
      <dgm:t>
        <a:bodyPr/>
        <a:lstStyle/>
        <a:p>
          <a:endParaRPr lang="en-US"/>
        </a:p>
      </dgm:t>
    </dgm:pt>
    <dgm:pt modelId="{7930BFEE-DBFB-4D3B-BDDD-43C629CBB14C}" type="pres">
      <dgm:prSet presAssocID="{53923CE5-320E-4FDB-8093-6A2754542789}" presName="thickLine" presStyleLbl="alignNode1" presStyleIdx="0" presStyleCnt="1"/>
      <dgm:spPr/>
    </dgm:pt>
    <dgm:pt modelId="{EF9D7499-216F-44F0-A613-99F35155E22A}" type="pres">
      <dgm:prSet presAssocID="{53923CE5-320E-4FDB-8093-6A2754542789}" presName="horz1" presStyleCnt="0"/>
      <dgm:spPr/>
    </dgm:pt>
    <dgm:pt modelId="{61C41F62-4DC3-4E2A-B23B-27DD84EC8695}" type="pres">
      <dgm:prSet presAssocID="{53923CE5-320E-4FDB-8093-6A2754542789}" presName="tx1" presStyleLbl="revTx" presStyleIdx="0" presStyleCnt="1"/>
      <dgm:spPr/>
      <dgm:t>
        <a:bodyPr/>
        <a:lstStyle/>
        <a:p>
          <a:endParaRPr lang="en-US"/>
        </a:p>
      </dgm:t>
    </dgm:pt>
    <dgm:pt modelId="{1D7B319F-633B-4308-9547-A1C4FD61CC48}" type="pres">
      <dgm:prSet presAssocID="{53923CE5-320E-4FDB-8093-6A2754542789}" presName="vert1" presStyleCnt="0"/>
      <dgm:spPr/>
    </dgm:pt>
  </dgm:ptLst>
  <dgm:cxnLst>
    <dgm:cxn modelId="{052D3CD4-3664-49F3-9018-C4C8E341139C}" srcId="{B7D1AA49-4B3B-43BC-B50D-1AEC342829EF}" destId="{53923CE5-320E-4FDB-8093-6A2754542789}" srcOrd="0" destOrd="0" parTransId="{DF9B81DC-2856-4E3A-B494-6066E66ABA74}" sibTransId="{818B2158-EE06-4625-9279-73B720426081}"/>
    <dgm:cxn modelId="{3E6B50A5-9758-40B1-93F2-216989DFE8A0}" type="presOf" srcId="{53923CE5-320E-4FDB-8093-6A2754542789}" destId="{61C41F62-4DC3-4E2A-B23B-27DD84EC8695}" srcOrd="0" destOrd="0" presId="urn:microsoft.com/office/officeart/2008/layout/LinedList"/>
    <dgm:cxn modelId="{011F571D-6693-45DA-A4EF-AB82C0B8A7B7}" type="presOf" srcId="{B7D1AA49-4B3B-43BC-B50D-1AEC342829EF}" destId="{A17F9D5A-5CB6-4BA1-8722-4791BEB897CD}" srcOrd="0" destOrd="0" presId="urn:microsoft.com/office/officeart/2008/layout/LinedList"/>
    <dgm:cxn modelId="{77642A64-4B9E-45E3-9451-8AD59772F2B5}" type="presParOf" srcId="{A17F9D5A-5CB6-4BA1-8722-4791BEB897CD}" destId="{7930BFEE-DBFB-4D3B-BDDD-43C629CBB14C}" srcOrd="0" destOrd="0" presId="urn:microsoft.com/office/officeart/2008/layout/LinedList"/>
    <dgm:cxn modelId="{86FE6086-7CDD-4943-8DD3-FDD4F4D4CB9B}" type="presParOf" srcId="{A17F9D5A-5CB6-4BA1-8722-4791BEB897CD}" destId="{EF9D7499-216F-44F0-A613-99F35155E22A}" srcOrd="1" destOrd="0" presId="urn:microsoft.com/office/officeart/2008/layout/LinedList"/>
    <dgm:cxn modelId="{B68143EE-2116-48FE-8330-2340A17303F0}" type="presParOf" srcId="{EF9D7499-216F-44F0-A613-99F35155E22A}" destId="{61C41F62-4DC3-4E2A-B23B-27DD84EC8695}" srcOrd="0" destOrd="0" presId="urn:microsoft.com/office/officeart/2008/layout/LinedList"/>
    <dgm:cxn modelId="{914DF3D9-43F1-48FC-9F18-0FF8A951EA69}" type="presParOf" srcId="{EF9D7499-216F-44F0-A613-99F35155E22A}" destId="{1D7B319F-633B-4308-9547-A1C4FD61CC4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FE64190C-5DAB-4AC8-9FCA-10B36476CCE1}" type="doc">
      <dgm:prSet loTypeId="urn:microsoft.com/office/officeart/2008/layout/VerticalCircleList" loCatId="list" qsTypeId="urn:microsoft.com/office/officeart/2005/8/quickstyle/simple1" qsCatId="simple" csTypeId="urn:microsoft.com/office/officeart/2005/8/colors/colorful1" csCatId="colorful" phldr="1"/>
      <dgm:spPr/>
      <dgm:t>
        <a:bodyPr/>
        <a:lstStyle/>
        <a:p>
          <a:endParaRPr lang="en-US"/>
        </a:p>
      </dgm:t>
    </dgm:pt>
    <dgm:pt modelId="{1CD62998-8B81-4CBA-A0A1-A4C7267C7002}">
      <dgm:prSet custT="1"/>
      <dgm:spPr/>
      <dgm:t>
        <a:bodyPr/>
        <a:lstStyle/>
        <a:p>
          <a:r>
            <a:rPr lang="en-US" sz="2400" b="1" dirty="0" smtClean="0">
              <a:latin typeface="Consolas" panose="020B0609020204030204" pitchFamily="49" charset="0"/>
            </a:rPr>
            <a:t>Impression Management </a:t>
          </a:r>
          <a:r>
            <a:rPr lang="en-US" sz="1700" dirty="0" smtClean="0">
              <a:latin typeface="Consolas" panose="020B0609020204030204" pitchFamily="49" charset="0"/>
            </a:rPr>
            <a:t>– A person influencing another person’s interpretation of a person, place or thing by controlling the information they receive. </a:t>
          </a:r>
        </a:p>
        <a:p>
          <a:r>
            <a:rPr lang="en-US" sz="1700" dirty="0" smtClean="0">
              <a:latin typeface="Consolas" panose="020B0609020204030204" pitchFamily="49" charset="0"/>
            </a:rPr>
            <a:t>The sum total of actions we take — both consciously and unconsciously — to influence how others perceive us.</a:t>
          </a:r>
          <a:endParaRPr lang="en-US" sz="1700" dirty="0"/>
        </a:p>
      </dgm:t>
    </dgm:pt>
    <dgm:pt modelId="{3ED851E7-F1D1-48FF-9A37-D4B3202B24C0}" type="parTrans" cxnId="{2F139847-2EB2-4DED-BC87-5564CF2ADF0D}">
      <dgm:prSet/>
      <dgm:spPr/>
      <dgm:t>
        <a:bodyPr/>
        <a:lstStyle/>
        <a:p>
          <a:endParaRPr lang="en-US"/>
        </a:p>
      </dgm:t>
    </dgm:pt>
    <dgm:pt modelId="{79868A77-D0CE-4CBC-AE4B-F55766C50510}" type="sibTrans" cxnId="{2F139847-2EB2-4DED-BC87-5564CF2ADF0D}">
      <dgm:prSet/>
      <dgm:spPr/>
      <dgm:t>
        <a:bodyPr/>
        <a:lstStyle/>
        <a:p>
          <a:endParaRPr lang="en-US"/>
        </a:p>
      </dgm:t>
    </dgm:pt>
    <dgm:pt modelId="{3716F9C2-22DF-444D-9B41-3837D3DAD443}" type="pres">
      <dgm:prSet presAssocID="{FE64190C-5DAB-4AC8-9FCA-10B36476CCE1}" presName="Name0" presStyleCnt="0">
        <dgm:presLayoutVars>
          <dgm:dir/>
        </dgm:presLayoutVars>
      </dgm:prSet>
      <dgm:spPr/>
      <dgm:t>
        <a:bodyPr/>
        <a:lstStyle/>
        <a:p>
          <a:endParaRPr lang="en-US"/>
        </a:p>
      </dgm:t>
    </dgm:pt>
    <dgm:pt modelId="{0333F38B-446C-45FD-B167-8C74407A0322}" type="pres">
      <dgm:prSet presAssocID="{1CD62998-8B81-4CBA-A0A1-A4C7267C7002}" presName="noChildren" presStyleCnt="0"/>
      <dgm:spPr/>
      <dgm:t>
        <a:bodyPr/>
        <a:lstStyle/>
        <a:p>
          <a:endParaRPr lang="en-US"/>
        </a:p>
      </dgm:t>
    </dgm:pt>
    <dgm:pt modelId="{D1C41C97-6099-4B2E-9A5F-0956205135A8}" type="pres">
      <dgm:prSet presAssocID="{1CD62998-8B81-4CBA-A0A1-A4C7267C7002}" presName="gap" presStyleCnt="0"/>
      <dgm:spPr/>
      <dgm:t>
        <a:bodyPr/>
        <a:lstStyle/>
        <a:p>
          <a:endParaRPr lang="en-US"/>
        </a:p>
      </dgm:t>
    </dgm:pt>
    <dgm:pt modelId="{AF4880C5-DD48-4CB8-A8D3-34E5CFD14E8B}" type="pres">
      <dgm:prSet presAssocID="{1CD62998-8B81-4CBA-A0A1-A4C7267C7002}" presName="medCircle2" presStyleLbl="vennNode1" presStyleIdx="0" presStyleCnt="1"/>
      <dgm:spPr/>
      <dgm:t>
        <a:bodyPr/>
        <a:lstStyle/>
        <a:p>
          <a:endParaRPr lang="en-US"/>
        </a:p>
      </dgm:t>
    </dgm:pt>
    <dgm:pt modelId="{39F7ED80-47AA-403B-BC0B-8F4EE5D3CBEF}" type="pres">
      <dgm:prSet presAssocID="{1CD62998-8B81-4CBA-A0A1-A4C7267C7002}" presName="txLvlOnly1" presStyleLbl="revTx" presStyleIdx="0" presStyleCnt="1"/>
      <dgm:spPr/>
      <dgm:t>
        <a:bodyPr/>
        <a:lstStyle/>
        <a:p>
          <a:endParaRPr lang="en-US"/>
        </a:p>
      </dgm:t>
    </dgm:pt>
  </dgm:ptLst>
  <dgm:cxnLst>
    <dgm:cxn modelId="{C8547ADF-64B8-4660-B057-6443390C1F05}" type="presOf" srcId="{1CD62998-8B81-4CBA-A0A1-A4C7267C7002}" destId="{39F7ED80-47AA-403B-BC0B-8F4EE5D3CBEF}" srcOrd="0" destOrd="0" presId="urn:microsoft.com/office/officeart/2008/layout/VerticalCircleList"/>
    <dgm:cxn modelId="{2F139847-2EB2-4DED-BC87-5564CF2ADF0D}" srcId="{FE64190C-5DAB-4AC8-9FCA-10B36476CCE1}" destId="{1CD62998-8B81-4CBA-A0A1-A4C7267C7002}" srcOrd="0" destOrd="0" parTransId="{3ED851E7-F1D1-48FF-9A37-D4B3202B24C0}" sibTransId="{79868A77-D0CE-4CBC-AE4B-F55766C50510}"/>
    <dgm:cxn modelId="{37982EAA-2332-4750-85EA-59B673E732B3}" type="presOf" srcId="{FE64190C-5DAB-4AC8-9FCA-10B36476CCE1}" destId="{3716F9C2-22DF-444D-9B41-3837D3DAD443}" srcOrd="0" destOrd="0" presId="urn:microsoft.com/office/officeart/2008/layout/VerticalCircleList"/>
    <dgm:cxn modelId="{AF5B1F5D-77B7-47C2-A6B9-D27158B5F004}" type="presParOf" srcId="{3716F9C2-22DF-444D-9B41-3837D3DAD443}" destId="{0333F38B-446C-45FD-B167-8C74407A0322}" srcOrd="0" destOrd="0" presId="urn:microsoft.com/office/officeart/2008/layout/VerticalCircleList"/>
    <dgm:cxn modelId="{D87158E7-418A-4039-9FDC-C496BA48E12F}" type="presParOf" srcId="{0333F38B-446C-45FD-B167-8C74407A0322}" destId="{D1C41C97-6099-4B2E-9A5F-0956205135A8}" srcOrd="0" destOrd="0" presId="urn:microsoft.com/office/officeart/2008/layout/VerticalCircleList"/>
    <dgm:cxn modelId="{32693B79-7EAD-4906-A33F-EA49829C4445}" type="presParOf" srcId="{0333F38B-446C-45FD-B167-8C74407A0322}" destId="{AF4880C5-DD48-4CB8-A8D3-34E5CFD14E8B}" srcOrd="1" destOrd="0" presId="urn:microsoft.com/office/officeart/2008/layout/VerticalCircleList"/>
    <dgm:cxn modelId="{9104E452-1948-4864-B260-354AFA68AEAC}" type="presParOf" srcId="{0333F38B-446C-45FD-B167-8C74407A0322}" destId="{39F7ED80-47AA-403B-BC0B-8F4EE5D3CBEF}" srcOrd="2" destOrd="0" presId="urn:microsoft.com/office/officeart/2008/layout/VerticalCircle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8B0D6A37-4531-46BC-A20A-4E8345D5D28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BC075ED-94E1-40FA-817E-53E838643AF2}">
      <dgm:prSet phldrT="[Text]" custT="1"/>
      <dgm:spPr>
        <a:solidFill>
          <a:schemeClr val="accent6">
            <a:lumMod val="75000"/>
          </a:schemeClr>
        </a:solidFill>
      </dgm:spPr>
      <dgm:t>
        <a:bodyPr/>
        <a:lstStyle/>
        <a:p>
          <a:r>
            <a:rPr lang="en-US" sz="1600" b="0" i="0" dirty="0" smtClean="0">
              <a:latin typeface="Consolas" panose="020B0609020204030204" pitchFamily="49" charset="0"/>
            </a:rPr>
            <a:t>For example, a person behaves differently when they are at home with friends versus when they are in the office with coworkers. They present a different self and assume a different role, says Goffman. They do not necessarily do this consciously; most of the performance of the self, described by Goffman, happens unconsciously and automatically.</a:t>
          </a:r>
          <a:endParaRPr lang="en-US" sz="1600" dirty="0"/>
        </a:p>
      </dgm:t>
    </dgm:pt>
    <dgm:pt modelId="{73908605-BDEE-4244-A30D-77E2368FA953}" type="parTrans" cxnId="{176E45A4-7384-47A1-89BA-1C82BC3899EF}">
      <dgm:prSet/>
      <dgm:spPr/>
      <dgm:t>
        <a:bodyPr/>
        <a:lstStyle/>
        <a:p>
          <a:endParaRPr lang="en-US"/>
        </a:p>
      </dgm:t>
    </dgm:pt>
    <dgm:pt modelId="{4F557E19-FA82-4C72-84BE-7FCEED306A9A}" type="sibTrans" cxnId="{176E45A4-7384-47A1-89BA-1C82BC3899EF}">
      <dgm:prSet/>
      <dgm:spPr/>
      <dgm:t>
        <a:bodyPr/>
        <a:lstStyle/>
        <a:p>
          <a:endParaRPr lang="en-US"/>
        </a:p>
      </dgm:t>
    </dgm:pt>
    <dgm:pt modelId="{3B32FF3A-3B8B-4508-89EA-D068B8E66E14}" type="pres">
      <dgm:prSet presAssocID="{8B0D6A37-4531-46BC-A20A-4E8345D5D28C}" presName="diagram" presStyleCnt="0">
        <dgm:presLayoutVars>
          <dgm:dir/>
          <dgm:resizeHandles val="exact"/>
        </dgm:presLayoutVars>
      </dgm:prSet>
      <dgm:spPr/>
      <dgm:t>
        <a:bodyPr/>
        <a:lstStyle/>
        <a:p>
          <a:endParaRPr lang="en-US"/>
        </a:p>
      </dgm:t>
    </dgm:pt>
    <dgm:pt modelId="{8B325CEB-BC3F-4A68-9626-FA23A2DE01D9}" type="pres">
      <dgm:prSet presAssocID="{3BC075ED-94E1-40FA-817E-53E838643AF2}" presName="node" presStyleLbl="node1" presStyleIdx="0" presStyleCnt="1">
        <dgm:presLayoutVars>
          <dgm:bulletEnabled val="1"/>
        </dgm:presLayoutVars>
      </dgm:prSet>
      <dgm:spPr/>
      <dgm:t>
        <a:bodyPr/>
        <a:lstStyle/>
        <a:p>
          <a:endParaRPr lang="en-US"/>
        </a:p>
      </dgm:t>
    </dgm:pt>
  </dgm:ptLst>
  <dgm:cxnLst>
    <dgm:cxn modelId="{176E45A4-7384-47A1-89BA-1C82BC3899EF}" srcId="{8B0D6A37-4531-46BC-A20A-4E8345D5D28C}" destId="{3BC075ED-94E1-40FA-817E-53E838643AF2}" srcOrd="0" destOrd="0" parTransId="{73908605-BDEE-4244-A30D-77E2368FA953}" sibTransId="{4F557E19-FA82-4C72-84BE-7FCEED306A9A}"/>
    <dgm:cxn modelId="{641B8ABB-0ACD-4A79-8108-B79A7CDBCFF2}" type="presOf" srcId="{8B0D6A37-4531-46BC-A20A-4E8345D5D28C}" destId="{3B32FF3A-3B8B-4508-89EA-D068B8E66E14}" srcOrd="0" destOrd="0" presId="urn:microsoft.com/office/officeart/2005/8/layout/default"/>
    <dgm:cxn modelId="{2420B643-79AC-4993-AE8E-D3A33472BF29}" type="presOf" srcId="{3BC075ED-94E1-40FA-817E-53E838643AF2}" destId="{8B325CEB-BC3F-4A68-9626-FA23A2DE01D9}" srcOrd="0" destOrd="0" presId="urn:microsoft.com/office/officeart/2005/8/layout/default"/>
    <dgm:cxn modelId="{D748810B-5462-4DD7-A3BF-1FFAF53278F6}" type="presParOf" srcId="{3B32FF3A-3B8B-4508-89EA-D068B8E66E14}" destId="{8B325CEB-BC3F-4A68-9626-FA23A2DE01D9}" srcOrd="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B03CD99D-82BA-4BDE-8F1B-F50DD9248B7B}" type="doc">
      <dgm:prSet loTypeId="urn:microsoft.com/office/officeart/2008/layout/TitlePictureLineup" loCatId="picture" qsTypeId="urn:microsoft.com/office/officeart/2005/8/quickstyle/simple1" qsCatId="simple" csTypeId="urn:microsoft.com/office/officeart/2005/8/colors/accent1_5" csCatId="accent1" phldr="1"/>
      <dgm:spPr/>
      <dgm:t>
        <a:bodyPr/>
        <a:lstStyle/>
        <a:p>
          <a:endParaRPr lang="en-US"/>
        </a:p>
      </dgm:t>
    </dgm:pt>
    <dgm:pt modelId="{C236093B-609F-45FC-A007-0497ED6E890F}">
      <dgm:prSet phldrT="[Text]" custT="1"/>
      <dgm:spPr/>
      <dgm:t>
        <a:bodyPr/>
        <a:lstStyle/>
        <a:p>
          <a:r>
            <a:rPr lang="en-US" sz="2300" b="1" dirty="0" smtClean="0">
              <a:latin typeface="Consolas" panose="020B0609020204030204" pitchFamily="49" charset="0"/>
            </a:rPr>
            <a:t>Back stage Self</a:t>
          </a:r>
          <a:endParaRPr lang="en-US" sz="2300" b="1" dirty="0"/>
        </a:p>
      </dgm:t>
    </dgm:pt>
    <dgm:pt modelId="{E06E8B1B-D8C9-4C3A-9271-9B1A95E3E55D}" type="parTrans" cxnId="{4385E0A7-6510-494C-B3DF-93FC9F4C3D5A}">
      <dgm:prSet/>
      <dgm:spPr/>
      <dgm:t>
        <a:bodyPr/>
        <a:lstStyle/>
        <a:p>
          <a:endParaRPr lang="en-US"/>
        </a:p>
      </dgm:t>
    </dgm:pt>
    <dgm:pt modelId="{E9906B18-504A-4A10-A951-563110204877}" type="sibTrans" cxnId="{4385E0A7-6510-494C-B3DF-93FC9F4C3D5A}">
      <dgm:prSet/>
      <dgm:spPr/>
      <dgm:t>
        <a:bodyPr/>
        <a:lstStyle/>
        <a:p>
          <a:endParaRPr lang="en-US"/>
        </a:p>
      </dgm:t>
    </dgm:pt>
    <dgm:pt modelId="{D1FFC267-46EA-4A5D-A087-694BEE10FCC8}">
      <dgm:prSet phldrT="[Text]" custT="1"/>
      <dgm:spPr/>
      <dgm:t>
        <a:bodyPr/>
        <a:lstStyle/>
        <a:p>
          <a:r>
            <a:rPr lang="en-US" sz="1500" dirty="0" smtClean="0">
              <a:latin typeface="Consolas" panose="020B0609020204030204" pitchFamily="49" charset="0"/>
            </a:rPr>
            <a:t>In contrast, we may only let our </a:t>
          </a:r>
          <a:r>
            <a:rPr lang="en-US" sz="1500" b="1" dirty="0" smtClean="0">
              <a:latin typeface="Consolas" panose="020B0609020204030204" pitchFamily="49" charset="0"/>
            </a:rPr>
            <a:t>guard down and fully relax </a:t>
          </a:r>
          <a:r>
            <a:rPr lang="en-US" sz="1500" dirty="0" smtClean="0">
              <a:latin typeface="Consolas" panose="020B0609020204030204" pitchFamily="49" charset="0"/>
            </a:rPr>
            <a:t>when we're </a:t>
          </a:r>
          <a:r>
            <a:rPr lang="en-US" sz="1500" b="1" dirty="0" smtClean="0">
              <a:latin typeface="Consolas" panose="020B0609020204030204" pitchFamily="49" charset="0"/>
            </a:rPr>
            <a:t>by ourselves or familiar people</a:t>
          </a:r>
          <a:r>
            <a:rPr lang="en-US" sz="1500" dirty="0" smtClean="0">
              <a:latin typeface="Consolas" panose="020B0609020204030204" pitchFamily="49" charset="0"/>
            </a:rPr>
            <a:t> — here we're back stage. </a:t>
          </a:r>
          <a:endParaRPr lang="en-US" sz="1500" dirty="0"/>
        </a:p>
      </dgm:t>
    </dgm:pt>
    <dgm:pt modelId="{59BAA653-2BF6-4119-8324-0C610CBBDD26}" type="parTrans" cxnId="{02814BC5-4707-485D-ABCB-BA40D1398F7B}">
      <dgm:prSet/>
      <dgm:spPr/>
      <dgm:t>
        <a:bodyPr/>
        <a:lstStyle/>
        <a:p>
          <a:endParaRPr lang="en-US"/>
        </a:p>
      </dgm:t>
    </dgm:pt>
    <dgm:pt modelId="{C78709D7-11E4-485F-9090-2B34C4EFA55C}" type="sibTrans" cxnId="{02814BC5-4707-485D-ABCB-BA40D1398F7B}">
      <dgm:prSet/>
      <dgm:spPr/>
      <dgm:t>
        <a:bodyPr/>
        <a:lstStyle/>
        <a:p>
          <a:endParaRPr lang="en-US"/>
        </a:p>
      </dgm:t>
    </dgm:pt>
    <dgm:pt modelId="{CCE3E32A-D37E-4E0B-B88F-BB8C3ACD2DDE}" type="pres">
      <dgm:prSet presAssocID="{B03CD99D-82BA-4BDE-8F1B-F50DD9248B7B}" presName="Name0" presStyleCnt="0">
        <dgm:presLayoutVars>
          <dgm:dir val="rev"/>
        </dgm:presLayoutVars>
      </dgm:prSet>
      <dgm:spPr/>
      <dgm:t>
        <a:bodyPr/>
        <a:lstStyle/>
        <a:p>
          <a:endParaRPr lang="en-US"/>
        </a:p>
      </dgm:t>
    </dgm:pt>
    <dgm:pt modelId="{71B8ACED-D318-4178-9EA0-260DAD0A7BCC}" type="pres">
      <dgm:prSet presAssocID="{C236093B-609F-45FC-A007-0497ED6E890F}" presName="composite" presStyleCnt="0"/>
      <dgm:spPr/>
      <dgm:t>
        <a:bodyPr/>
        <a:lstStyle/>
        <a:p>
          <a:endParaRPr lang="en-US"/>
        </a:p>
      </dgm:t>
    </dgm:pt>
    <dgm:pt modelId="{4806DD3A-B214-4257-9881-00A91F717949}" type="pres">
      <dgm:prSet presAssocID="{C236093B-609F-45FC-A007-0497ED6E890F}" presName="Accent" presStyleLbl="alignAcc1" presStyleIdx="0" presStyleCnt="1"/>
      <dgm:spPr/>
      <dgm:t>
        <a:bodyPr/>
        <a:lstStyle/>
        <a:p>
          <a:endParaRPr lang="en-US"/>
        </a:p>
      </dgm:t>
    </dgm:pt>
    <dgm:pt modelId="{0C1D4A2A-D230-46F1-9A3B-A067E1834E42}" type="pres">
      <dgm:prSet presAssocID="{C236093B-609F-45FC-A007-0497ED6E890F}" presName="Image" presStyleLbl="node1" presStyleIdx="0" presStyleCnt="1"/>
      <dgm:spPr>
        <a:blipFill rotWithShape="1">
          <a:blip xmlns:r="http://schemas.openxmlformats.org/officeDocument/2006/relationships" r:embed="rId1"/>
          <a:stretch>
            <a:fillRect/>
          </a:stretch>
        </a:blipFill>
      </dgm:spPr>
      <dgm:t>
        <a:bodyPr/>
        <a:lstStyle/>
        <a:p>
          <a:endParaRPr lang="en-US"/>
        </a:p>
      </dgm:t>
    </dgm:pt>
    <dgm:pt modelId="{75600446-7551-4E13-968E-927148710A3F}" type="pres">
      <dgm:prSet presAssocID="{C236093B-609F-45FC-A007-0497ED6E890F}" presName="Child" presStyleLbl="revTx" presStyleIdx="0" presStyleCnt="1">
        <dgm:presLayoutVars>
          <dgm:bulletEnabled val="1"/>
        </dgm:presLayoutVars>
      </dgm:prSet>
      <dgm:spPr/>
      <dgm:t>
        <a:bodyPr/>
        <a:lstStyle/>
        <a:p>
          <a:endParaRPr lang="en-US"/>
        </a:p>
      </dgm:t>
    </dgm:pt>
    <dgm:pt modelId="{B4CF9C11-0E18-4295-8AFD-5DA748DE060F}" type="pres">
      <dgm:prSet presAssocID="{C236093B-609F-45FC-A007-0497ED6E890F}" presName="Parent" presStyleLbl="alignNode1" presStyleIdx="0" presStyleCnt="1">
        <dgm:presLayoutVars>
          <dgm:bulletEnabled val="1"/>
        </dgm:presLayoutVars>
      </dgm:prSet>
      <dgm:spPr/>
      <dgm:t>
        <a:bodyPr/>
        <a:lstStyle/>
        <a:p>
          <a:endParaRPr lang="en-US"/>
        </a:p>
      </dgm:t>
    </dgm:pt>
  </dgm:ptLst>
  <dgm:cxnLst>
    <dgm:cxn modelId="{528F53D9-EA5A-4F04-8759-D45660D0AF35}" type="presOf" srcId="{D1FFC267-46EA-4A5D-A087-694BEE10FCC8}" destId="{75600446-7551-4E13-968E-927148710A3F}" srcOrd="0" destOrd="0" presId="urn:microsoft.com/office/officeart/2008/layout/TitlePictureLineup"/>
    <dgm:cxn modelId="{02814BC5-4707-485D-ABCB-BA40D1398F7B}" srcId="{C236093B-609F-45FC-A007-0497ED6E890F}" destId="{D1FFC267-46EA-4A5D-A087-694BEE10FCC8}" srcOrd="0" destOrd="0" parTransId="{59BAA653-2BF6-4119-8324-0C610CBBDD26}" sibTransId="{C78709D7-11E4-485F-9090-2B34C4EFA55C}"/>
    <dgm:cxn modelId="{45A32B34-FB83-4490-BE5E-22FDC30AF740}" type="presOf" srcId="{B03CD99D-82BA-4BDE-8F1B-F50DD9248B7B}" destId="{CCE3E32A-D37E-4E0B-B88F-BB8C3ACD2DDE}" srcOrd="0" destOrd="0" presId="urn:microsoft.com/office/officeart/2008/layout/TitlePictureLineup"/>
    <dgm:cxn modelId="{4385E0A7-6510-494C-B3DF-93FC9F4C3D5A}" srcId="{B03CD99D-82BA-4BDE-8F1B-F50DD9248B7B}" destId="{C236093B-609F-45FC-A007-0497ED6E890F}" srcOrd="0" destOrd="0" parTransId="{E06E8B1B-D8C9-4C3A-9271-9B1A95E3E55D}" sibTransId="{E9906B18-504A-4A10-A951-563110204877}"/>
    <dgm:cxn modelId="{57CF80E1-EBD8-4BE3-8463-6CD03EE0A8A1}" type="presOf" srcId="{C236093B-609F-45FC-A007-0497ED6E890F}" destId="{B4CF9C11-0E18-4295-8AFD-5DA748DE060F}" srcOrd="0" destOrd="0" presId="urn:microsoft.com/office/officeart/2008/layout/TitlePictureLineup"/>
    <dgm:cxn modelId="{7411B34F-321B-40D6-964C-235BBDEC6EE9}" type="presParOf" srcId="{CCE3E32A-D37E-4E0B-B88F-BB8C3ACD2DDE}" destId="{71B8ACED-D318-4178-9EA0-260DAD0A7BCC}" srcOrd="0" destOrd="0" presId="urn:microsoft.com/office/officeart/2008/layout/TitlePictureLineup"/>
    <dgm:cxn modelId="{2C4B9725-E202-4BFC-A9C3-B0B8711D6AE6}" type="presParOf" srcId="{71B8ACED-D318-4178-9EA0-260DAD0A7BCC}" destId="{4806DD3A-B214-4257-9881-00A91F717949}" srcOrd="0" destOrd="0" presId="urn:microsoft.com/office/officeart/2008/layout/TitlePictureLineup"/>
    <dgm:cxn modelId="{AD90B37D-8821-4023-98F8-8B673924E9A5}" type="presParOf" srcId="{71B8ACED-D318-4178-9EA0-260DAD0A7BCC}" destId="{0C1D4A2A-D230-46F1-9A3B-A067E1834E42}" srcOrd="1" destOrd="0" presId="urn:microsoft.com/office/officeart/2008/layout/TitlePictureLineup"/>
    <dgm:cxn modelId="{2AEE1763-CD2D-4E7F-B25E-B110C346DC81}" type="presParOf" srcId="{71B8ACED-D318-4178-9EA0-260DAD0A7BCC}" destId="{75600446-7551-4E13-968E-927148710A3F}" srcOrd="2" destOrd="0" presId="urn:microsoft.com/office/officeart/2008/layout/TitlePictureLineup"/>
    <dgm:cxn modelId="{1D2452C5-E476-4D64-84D5-BB455F1D2C36}" type="presParOf" srcId="{71B8ACED-D318-4178-9EA0-260DAD0A7BCC}" destId="{B4CF9C11-0E18-4295-8AFD-5DA748DE060F}"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A413CE5D-F9AF-49EA-A2DA-F2048D2FBA26}" type="doc">
      <dgm:prSet loTypeId="urn:microsoft.com/office/officeart/2008/layout/TitlePictureLineup" loCatId="picture" qsTypeId="urn:microsoft.com/office/officeart/2005/8/quickstyle/simple1" qsCatId="simple" csTypeId="urn:microsoft.com/office/officeart/2005/8/colors/colorful3" csCatId="colorful" phldr="1"/>
      <dgm:spPr/>
      <dgm:t>
        <a:bodyPr/>
        <a:lstStyle/>
        <a:p>
          <a:endParaRPr lang="en-US"/>
        </a:p>
      </dgm:t>
    </dgm:pt>
    <dgm:pt modelId="{99291BD1-7402-4524-B9B4-A6DD0EA16D6B}">
      <dgm:prSet/>
      <dgm:spPr/>
      <dgm:t>
        <a:bodyPr/>
        <a:lstStyle/>
        <a:p>
          <a:r>
            <a:rPr lang="en-US" b="1" dirty="0" smtClean="0">
              <a:latin typeface="Consolas" panose="020B0609020204030204" pitchFamily="49" charset="0"/>
            </a:rPr>
            <a:t>Front Stage Self </a:t>
          </a:r>
          <a:endParaRPr lang="en-US" b="1" dirty="0"/>
        </a:p>
      </dgm:t>
    </dgm:pt>
    <dgm:pt modelId="{7338C430-CC72-41F8-A963-3BD86E20C56D}" type="parTrans" cxnId="{37F9AFED-706E-48CA-8331-894A6AA06364}">
      <dgm:prSet/>
      <dgm:spPr/>
      <dgm:t>
        <a:bodyPr/>
        <a:lstStyle/>
        <a:p>
          <a:endParaRPr lang="en-US"/>
        </a:p>
      </dgm:t>
    </dgm:pt>
    <dgm:pt modelId="{3E25AB27-20BC-493B-B753-F1926E4BDA24}" type="sibTrans" cxnId="{37F9AFED-706E-48CA-8331-894A6AA06364}">
      <dgm:prSet/>
      <dgm:spPr/>
      <dgm:t>
        <a:bodyPr/>
        <a:lstStyle/>
        <a:p>
          <a:endParaRPr lang="en-US"/>
        </a:p>
      </dgm:t>
    </dgm:pt>
    <dgm:pt modelId="{650C35D5-5218-48C5-B8BA-9A2A1A72D002}">
      <dgm:prSet/>
      <dgm:spPr/>
      <dgm:t>
        <a:bodyPr/>
        <a:lstStyle/>
        <a:p>
          <a:r>
            <a:rPr lang="en-US" dirty="0" smtClean="0">
              <a:latin typeface="Consolas" panose="020B0609020204030204" pitchFamily="49" charset="0"/>
            </a:rPr>
            <a:t>Encompasses the behavior a player (person) performs </a:t>
          </a:r>
          <a:r>
            <a:rPr lang="en-US" b="1" dirty="0" smtClean="0">
              <a:latin typeface="Consolas" panose="020B0609020204030204" pitchFamily="49" charset="0"/>
            </a:rPr>
            <a:t>in front of an audience (usually society, or some subset of society)</a:t>
          </a:r>
          <a:r>
            <a:rPr lang="en-US" dirty="0" smtClean="0">
              <a:latin typeface="Consolas" panose="020B0609020204030204" pitchFamily="49" charset="0"/>
            </a:rPr>
            <a:t>. A person performs her front stage self when she knows she is </a:t>
          </a:r>
          <a:r>
            <a:rPr lang="en-US" b="1" dirty="0" smtClean="0">
              <a:latin typeface="Consolas" panose="020B0609020204030204" pitchFamily="49" charset="0"/>
            </a:rPr>
            <a:t>being watched and that her behaviors is subject to judgment by an audience. </a:t>
          </a:r>
          <a:endParaRPr lang="en-US" b="1" dirty="0"/>
        </a:p>
      </dgm:t>
    </dgm:pt>
    <dgm:pt modelId="{25D914C2-D3BC-4687-A000-3577AB6EAD84}" type="parTrans" cxnId="{8169B7A5-69F0-4ECC-88D1-AF3F3DD0880E}">
      <dgm:prSet/>
      <dgm:spPr/>
      <dgm:t>
        <a:bodyPr/>
        <a:lstStyle/>
        <a:p>
          <a:endParaRPr lang="en-US"/>
        </a:p>
      </dgm:t>
    </dgm:pt>
    <dgm:pt modelId="{1CB92FD2-A698-4DC7-9405-855B99CC760F}" type="sibTrans" cxnId="{8169B7A5-69F0-4ECC-88D1-AF3F3DD0880E}">
      <dgm:prSet/>
      <dgm:spPr/>
      <dgm:t>
        <a:bodyPr/>
        <a:lstStyle/>
        <a:p>
          <a:endParaRPr lang="en-US"/>
        </a:p>
      </dgm:t>
    </dgm:pt>
    <dgm:pt modelId="{A763E208-8471-46FF-9771-F46E2EEF986A}" type="pres">
      <dgm:prSet presAssocID="{A413CE5D-F9AF-49EA-A2DA-F2048D2FBA26}" presName="Name0" presStyleCnt="0">
        <dgm:presLayoutVars>
          <dgm:dir/>
        </dgm:presLayoutVars>
      </dgm:prSet>
      <dgm:spPr/>
      <dgm:t>
        <a:bodyPr/>
        <a:lstStyle/>
        <a:p>
          <a:endParaRPr lang="en-US"/>
        </a:p>
      </dgm:t>
    </dgm:pt>
    <dgm:pt modelId="{0934FA96-CE21-47C1-9403-E6D8B2EABD76}" type="pres">
      <dgm:prSet presAssocID="{99291BD1-7402-4524-B9B4-A6DD0EA16D6B}" presName="composite" presStyleCnt="0"/>
      <dgm:spPr/>
      <dgm:t>
        <a:bodyPr/>
        <a:lstStyle/>
        <a:p>
          <a:endParaRPr lang="en-US"/>
        </a:p>
      </dgm:t>
    </dgm:pt>
    <dgm:pt modelId="{C04384F8-C5BF-47C9-A151-358267433531}" type="pres">
      <dgm:prSet presAssocID="{99291BD1-7402-4524-B9B4-A6DD0EA16D6B}" presName="Accent" presStyleLbl="alignAcc1" presStyleIdx="0" presStyleCnt="1"/>
      <dgm:spPr/>
      <dgm:t>
        <a:bodyPr/>
        <a:lstStyle/>
        <a:p>
          <a:endParaRPr lang="en-US"/>
        </a:p>
      </dgm:t>
    </dgm:pt>
    <dgm:pt modelId="{F6760EB4-4956-45DC-A0BA-10156B499B4D}" type="pres">
      <dgm:prSet presAssocID="{99291BD1-7402-4524-B9B4-A6DD0EA16D6B}" presName="Image" presStyleLbl="node1" presStyleIdx="0" presStyleCnt="1"/>
      <dgm:spPr>
        <a:blipFill rotWithShape="1">
          <a:blip xmlns:r="http://schemas.openxmlformats.org/officeDocument/2006/relationships" r:embed="rId1"/>
          <a:stretch>
            <a:fillRect/>
          </a:stretch>
        </a:blipFill>
      </dgm:spPr>
      <dgm:t>
        <a:bodyPr/>
        <a:lstStyle/>
        <a:p>
          <a:endParaRPr lang="en-US"/>
        </a:p>
      </dgm:t>
    </dgm:pt>
    <dgm:pt modelId="{9F6500F6-B87C-4AB2-8319-CC39D9883AE2}" type="pres">
      <dgm:prSet presAssocID="{99291BD1-7402-4524-B9B4-A6DD0EA16D6B}" presName="Child" presStyleLbl="revTx" presStyleIdx="0" presStyleCnt="1">
        <dgm:presLayoutVars>
          <dgm:bulletEnabled val="1"/>
        </dgm:presLayoutVars>
      </dgm:prSet>
      <dgm:spPr/>
      <dgm:t>
        <a:bodyPr/>
        <a:lstStyle/>
        <a:p>
          <a:endParaRPr lang="en-US"/>
        </a:p>
      </dgm:t>
    </dgm:pt>
    <dgm:pt modelId="{34BAF5FD-3303-40E6-8137-DAA5E6124293}" type="pres">
      <dgm:prSet presAssocID="{99291BD1-7402-4524-B9B4-A6DD0EA16D6B}" presName="Parent" presStyleLbl="alignNode1" presStyleIdx="0" presStyleCnt="1">
        <dgm:presLayoutVars>
          <dgm:bulletEnabled val="1"/>
        </dgm:presLayoutVars>
      </dgm:prSet>
      <dgm:spPr/>
      <dgm:t>
        <a:bodyPr/>
        <a:lstStyle/>
        <a:p>
          <a:endParaRPr lang="en-US"/>
        </a:p>
      </dgm:t>
    </dgm:pt>
  </dgm:ptLst>
  <dgm:cxnLst>
    <dgm:cxn modelId="{620E9707-189D-4615-89A0-3BBD4536FC49}" type="presOf" srcId="{99291BD1-7402-4524-B9B4-A6DD0EA16D6B}" destId="{34BAF5FD-3303-40E6-8137-DAA5E6124293}" srcOrd="0" destOrd="0" presId="urn:microsoft.com/office/officeart/2008/layout/TitlePictureLineup"/>
    <dgm:cxn modelId="{8169B7A5-69F0-4ECC-88D1-AF3F3DD0880E}" srcId="{99291BD1-7402-4524-B9B4-A6DD0EA16D6B}" destId="{650C35D5-5218-48C5-B8BA-9A2A1A72D002}" srcOrd="0" destOrd="0" parTransId="{25D914C2-D3BC-4687-A000-3577AB6EAD84}" sibTransId="{1CB92FD2-A698-4DC7-9405-855B99CC760F}"/>
    <dgm:cxn modelId="{A8C0E74C-23BA-47FF-AA6D-17E07BF10268}" type="presOf" srcId="{A413CE5D-F9AF-49EA-A2DA-F2048D2FBA26}" destId="{A763E208-8471-46FF-9771-F46E2EEF986A}" srcOrd="0" destOrd="0" presId="urn:microsoft.com/office/officeart/2008/layout/TitlePictureLineup"/>
    <dgm:cxn modelId="{37F9AFED-706E-48CA-8331-894A6AA06364}" srcId="{A413CE5D-F9AF-49EA-A2DA-F2048D2FBA26}" destId="{99291BD1-7402-4524-B9B4-A6DD0EA16D6B}" srcOrd="0" destOrd="0" parTransId="{7338C430-CC72-41F8-A963-3BD86E20C56D}" sibTransId="{3E25AB27-20BC-493B-B753-F1926E4BDA24}"/>
    <dgm:cxn modelId="{48CD62E0-3F9E-47F9-9BFE-B64280F02FB3}" type="presOf" srcId="{650C35D5-5218-48C5-B8BA-9A2A1A72D002}" destId="{9F6500F6-B87C-4AB2-8319-CC39D9883AE2}" srcOrd="0" destOrd="0" presId="urn:microsoft.com/office/officeart/2008/layout/TitlePictureLineup"/>
    <dgm:cxn modelId="{5AE89063-6155-43AB-9F75-109A9EAAF318}" type="presParOf" srcId="{A763E208-8471-46FF-9771-F46E2EEF986A}" destId="{0934FA96-CE21-47C1-9403-E6D8B2EABD76}" srcOrd="0" destOrd="0" presId="urn:microsoft.com/office/officeart/2008/layout/TitlePictureLineup"/>
    <dgm:cxn modelId="{1A3B05E5-C057-40B3-9A55-EE330F00F1BB}" type="presParOf" srcId="{0934FA96-CE21-47C1-9403-E6D8B2EABD76}" destId="{C04384F8-C5BF-47C9-A151-358267433531}" srcOrd="0" destOrd="0" presId="urn:microsoft.com/office/officeart/2008/layout/TitlePictureLineup"/>
    <dgm:cxn modelId="{CABFE50E-181D-4439-B259-28CAE2DDFCA8}" type="presParOf" srcId="{0934FA96-CE21-47C1-9403-E6D8B2EABD76}" destId="{F6760EB4-4956-45DC-A0BA-10156B499B4D}" srcOrd="1" destOrd="0" presId="urn:microsoft.com/office/officeart/2008/layout/TitlePictureLineup"/>
    <dgm:cxn modelId="{A81977C8-DA51-4D6D-AD7E-896B7519296D}" type="presParOf" srcId="{0934FA96-CE21-47C1-9403-E6D8B2EABD76}" destId="{9F6500F6-B87C-4AB2-8319-CC39D9883AE2}" srcOrd="2" destOrd="0" presId="urn:microsoft.com/office/officeart/2008/layout/TitlePictureLineup"/>
    <dgm:cxn modelId="{2F08247F-0797-40DA-B835-99615FAB19A7}" type="presParOf" srcId="{0934FA96-CE21-47C1-9403-E6D8B2EABD76}" destId="{34BAF5FD-3303-40E6-8137-DAA5E6124293}" srcOrd="3" destOrd="0" presId="urn:microsoft.com/office/officeart/2008/layout/TitlePictureLineup"/>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750AAF8E-7892-42EA-A4B8-5A9665C0D4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B88088B-FD9E-4448-B086-1B38C49D8087}">
      <dgm:prSet custT="1"/>
      <dgm:spPr>
        <a:noFill/>
        <a:ln>
          <a:noFill/>
        </a:ln>
      </dgm:spPr>
      <dgm:t>
        <a:bodyPr/>
        <a:lstStyle/>
        <a:p>
          <a:pPr algn="ctr"/>
          <a:r>
            <a:rPr lang="en-US" sz="2800" b="1" dirty="0" smtClean="0">
              <a:solidFill>
                <a:schemeClr val="tx1"/>
              </a:solidFill>
              <a:latin typeface="Consolas" panose="020B0609020204030204" pitchFamily="49" charset="0"/>
            </a:rPr>
            <a:t>Front Stage Self </a:t>
          </a:r>
        </a:p>
        <a:p>
          <a:pPr algn="ctr"/>
          <a:r>
            <a:rPr lang="en-US" sz="2800" b="1" dirty="0" smtClean="0">
              <a:solidFill>
                <a:schemeClr val="tx1"/>
              </a:solidFill>
              <a:latin typeface="Consolas" panose="020B0609020204030204" pitchFamily="49" charset="0"/>
            </a:rPr>
            <a:t>&amp;</a:t>
          </a:r>
        </a:p>
        <a:p>
          <a:pPr algn="ctr"/>
          <a:r>
            <a:rPr lang="en-US" sz="2800" b="1" dirty="0" smtClean="0">
              <a:solidFill>
                <a:schemeClr val="tx1"/>
              </a:solidFill>
              <a:latin typeface="Consolas" panose="020B0609020204030204" pitchFamily="49" charset="0"/>
            </a:rPr>
            <a:t>Back Stage Self</a:t>
          </a:r>
          <a:endParaRPr lang="en-US" sz="2800" b="1" dirty="0">
            <a:solidFill>
              <a:schemeClr val="tx1"/>
            </a:solidFill>
          </a:endParaRPr>
        </a:p>
      </dgm:t>
    </dgm:pt>
    <dgm:pt modelId="{9395AA9E-68AF-4948-B0B6-E0F4634FFCA8}" type="parTrans" cxnId="{5DC746AA-DD82-47E6-9AA3-E9AB42BD5698}">
      <dgm:prSet/>
      <dgm:spPr/>
      <dgm:t>
        <a:bodyPr/>
        <a:lstStyle/>
        <a:p>
          <a:pPr algn="ctr"/>
          <a:endParaRPr lang="en-US" sz="2000"/>
        </a:p>
      </dgm:t>
    </dgm:pt>
    <dgm:pt modelId="{85128DEC-CDFC-4B7F-A917-B712D8CC01AB}" type="sibTrans" cxnId="{5DC746AA-DD82-47E6-9AA3-E9AB42BD5698}">
      <dgm:prSet/>
      <dgm:spPr/>
      <dgm:t>
        <a:bodyPr/>
        <a:lstStyle/>
        <a:p>
          <a:pPr algn="ctr"/>
          <a:endParaRPr lang="en-US" sz="2000"/>
        </a:p>
      </dgm:t>
    </dgm:pt>
    <dgm:pt modelId="{B02E5AE6-8C75-4486-A4F4-44DBD53D9DB8}" type="pres">
      <dgm:prSet presAssocID="{750AAF8E-7892-42EA-A4B8-5A9665C0D492}" presName="linear" presStyleCnt="0">
        <dgm:presLayoutVars>
          <dgm:animLvl val="lvl"/>
          <dgm:resizeHandles val="exact"/>
        </dgm:presLayoutVars>
      </dgm:prSet>
      <dgm:spPr/>
      <dgm:t>
        <a:bodyPr/>
        <a:lstStyle/>
        <a:p>
          <a:endParaRPr lang="en-US"/>
        </a:p>
      </dgm:t>
    </dgm:pt>
    <dgm:pt modelId="{7749B3A2-9F6C-4F5E-9CA4-B670C32C6152}" type="pres">
      <dgm:prSet presAssocID="{5B88088B-FD9E-4448-B086-1B38C49D8087}" presName="parentText" presStyleLbl="node1" presStyleIdx="0" presStyleCnt="1" custScaleY="439658">
        <dgm:presLayoutVars>
          <dgm:chMax val="0"/>
          <dgm:bulletEnabled val="1"/>
        </dgm:presLayoutVars>
      </dgm:prSet>
      <dgm:spPr/>
      <dgm:t>
        <a:bodyPr/>
        <a:lstStyle/>
        <a:p>
          <a:endParaRPr lang="en-US"/>
        </a:p>
      </dgm:t>
    </dgm:pt>
  </dgm:ptLst>
  <dgm:cxnLst>
    <dgm:cxn modelId="{D5ACB3D5-1B46-4FAE-BA07-CB7D82740CD8}" type="presOf" srcId="{750AAF8E-7892-42EA-A4B8-5A9665C0D492}" destId="{B02E5AE6-8C75-4486-A4F4-44DBD53D9DB8}" srcOrd="0" destOrd="0" presId="urn:microsoft.com/office/officeart/2005/8/layout/vList2"/>
    <dgm:cxn modelId="{3E60EBEC-2472-4768-BFDE-A377F639CD69}" type="presOf" srcId="{5B88088B-FD9E-4448-B086-1B38C49D8087}" destId="{7749B3A2-9F6C-4F5E-9CA4-B670C32C6152}" srcOrd="0" destOrd="0" presId="urn:microsoft.com/office/officeart/2005/8/layout/vList2"/>
    <dgm:cxn modelId="{5DC746AA-DD82-47E6-9AA3-E9AB42BD5698}" srcId="{750AAF8E-7892-42EA-A4B8-5A9665C0D492}" destId="{5B88088B-FD9E-4448-B086-1B38C49D8087}" srcOrd="0" destOrd="0" parTransId="{9395AA9E-68AF-4948-B0B6-E0F4634FFCA8}" sibTransId="{85128DEC-CDFC-4B7F-A917-B712D8CC01AB}"/>
    <dgm:cxn modelId="{3580D13D-C85D-4B53-A9D7-6292D1524DB6}" type="presParOf" srcId="{B02E5AE6-8C75-4486-A4F4-44DBD53D9DB8}" destId="{7749B3A2-9F6C-4F5E-9CA4-B670C32C6152}" srcOrd="0" destOrd="0" presId="urn:microsoft.com/office/officeart/2005/8/layout/vList2"/>
  </dgm:cxnLst>
  <dgm:bg>
    <a:solidFill>
      <a:schemeClr val="accent2">
        <a:lumMod val="20000"/>
        <a:lumOff val="80000"/>
      </a:schemeClr>
    </a:solidFill>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49CF3B5B-8D13-457B-8767-AC432BE2DA67}" type="doc">
      <dgm:prSet loTypeId="urn:microsoft.com/office/officeart/2008/layout/LinedList" loCatId="list" qsTypeId="urn:microsoft.com/office/officeart/2005/8/quickstyle/simple1" qsCatId="simple" csTypeId="urn:microsoft.com/office/officeart/2005/8/colors/accent4_5" csCatId="accent4" phldr="1"/>
      <dgm:spPr/>
      <dgm:t>
        <a:bodyPr/>
        <a:lstStyle/>
        <a:p>
          <a:endParaRPr lang="en-US"/>
        </a:p>
      </dgm:t>
    </dgm:pt>
    <dgm:pt modelId="{AED6B969-8AC7-4029-ABB4-7B8C50E2C55C}">
      <dgm:prSet custT="1"/>
      <dgm:spPr/>
      <dgm:t>
        <a:bodyPr/>
        <a:lstStyle/>
        <a:p>
          <a:r>
            <a:rPr lang="en-US" sz="1800" dirty="0" smtClean="0">
              <a:latin typeface="Consolas" panose="020B0609020204030204" pitchFamily="49" charset="0"/>
            </a:rPr>
            <a:t>For example: </a:t>
          </a:r>
        </a:p>
        <a:p>
          <a:r>
            <a:rPr lang="en-US" sz="1800" dirty="0" smtClean="0">
              <a:latin typeface="Consolas" panose="020B0609020204030204" pitchFamily="49" charset="0"/>
            </a:rPr>
            <a:t>A waiter or waitress at a restaurant. Their main avenue of concern is "customer service." Even if a customer is rude, they are expected to be polite ("the customer is always right") as part of their job responsibilities. </a:t>
          </a:r>
        </a:p>
        <a:p>
          <a:r>
            <a:rPr lang="en-US" sz="1800" dirty="0" smtClean="0">
              <a:latin typeface="Consolas" panose="020B0609020204030204" pitchFamily="49" charset="0"/>
            </a:rPr>
            <a:t>That same waiter or waitress speaks differently when going out to her/his break room. </a:t>
          </a:r>
          <a:r>
            <a:rPr lang="en-US" sz="1800" dirty="0" smtClean="0">
              <a:latin typeface="Consolas" panose="020B0609020204030204" pitchFamily="49" charset="0"/>
            </a:rPr>
            <a:t>S/he </a:t>
          </a:r>
          <a:r>
            <a:rPr lang="en-US" sz="1800" dirty="0" smtClean="0">
              <a:latin typeface="Consolas" panose="020B0609020204030204" pitchFamily="49" charset="0"/>
            </a:rPr>
            <a:t>may complain, mimic and discuss with their fellow peers how irritating and rude the customer is. </a:t>
          </a:r>
        </a:p>
        <a:p>
          <a:r>
            <a:rPr lang="en-US" sz="1800" dirty="0" smtClean="0">
              <a:latin typeface="Consolas" panose="020B0609020204030204" pitchFamily="49" charset="0"/>
            </a:rPr>
            <a:t>In this example, the waiter/waitress acts a certain way when dealing with customers and acts a completely different way when with her/his fellow employees.</a:t>
          </a:r>
        </a:p>
      </dgm:t>
    </dgm:pt>
    <dgm:pt modelId="{BE13AFF0-D2F3-4519-AC96-258ACE7483CE}" type="parTrans" cxnId="{BF65E210-0343-4B87-87D6-1A4F98B54385}">
      <dgm:prSet/>
      <dgm:spPr/>
      <dgm:t>
        <a:bodyPr/>
        <a:lstStyle/>
        <a:p>
          <a:endParaRPr lang="en-US" sz="2000">
            <a:latin typeface="Consolas" panose="020B0609020204030204" pitchFamily="49" charset="0"/>
          </a:endParaRPr>
        </a:p>
      </dgm:t>
    </dgm:pt>
    <dgm:pt modelId="{441642C9-8388-4F5A-A0FD-24695B687C5C}" type="sibTrans" cxnId="{BF65E210-0343-4B87-87D6-1A4F98B54385}">
      <dgm:prSet/>
      <dgm:spPr/>
      <dgm:t>
        <a:bodyPr/>
        <a:lstStyle/>
        <a:p>
          <a:endParaRPr lang="en-US" sz="2000">
            <a:latin typeface="Consolas" panose="020B0609020204030204" pitchFamily="49" charset="0"/>
          </a:endParaRPr>
        </a:p>
      </dgm:t>
    </dgm:pt>
    <dgm:pt modelId="{2781A011-5AA0-4358-B5F6-3853B84A17BD}" type="pres">
      <dgm:prSet presAssocID="{49CF3B5B-8D13-457B-8767-AC432BE2DA67}" presName="vert0" presStyleCnt="0">
        <dgm:presLayoutVars>
          <dgm:dir/>
          <dgm:animOne val="branch"/>
          <dgm:animLvl val="lvl"/>
        </dgm:presLayoutVars>
      </dgm:prSet>
      <dgm:spPr/>
      <dgm:t>
        <a:bodyPr/>
        <a:lstStyle/>
        <a:p>
          <a:endParaRPr lang="en-US"/>
        </a:p>
      </dgm:t>
    </dgm:pt>
    <dgm:pt modelId="{9FDC7494-489C-4EBA-BF4E-52B9AC77FD69}" type="pres">
      <dgm:prSet presAssocID="{AED6B969-8AC7-4029-ABB4-7B8C50E2C55C}" presName="thickLine" presStyleLbl="alignNode1" presStyleIdx="0" presStyleCnt="1"/>
      <dgm:spPr/>
      <dgm:t>
        <a:bodyPr/>
        <a:lstStyle/>
        <a:p>
          <a:endParaRPr lang="en-US"/>
        </a:p>
      </dgm:t>
    </dgm:pt>
    <dgm:pt modelId="{89A72E9D-AE38-4CAE-A496-36DE1F255A44}" type="pres">
      <dgm:prSet presAssocID="{AED6B969-8AC7-4029-ABB4-7B8C50E2C55C}" presName="horz1" presStyleCnt="0"/>
      <dgm:spPr/>
      <dgm:t>
        <a:bodyPr/>
        <a:lstStyle/>
        <a:p>
          <a:endParaRPr lang="en-US"/>
        </a:p>
      </dgm:t>
    </dgm:pt>
    <dgm:pt modelId="{CD09AF27-6D67-4B7E-B3CE-65F912E22B4B}" type="pres">
      <dgm:prSet presAssocID="{AED6B969-8AC7-4029-ABB4-7B8C50E2C55C}" presName="tx1" presStyleLbl="revTx" presStyleIdx="0" presStyleCnt="1"/>
      <dgm:spPr/>
      <dgm:t>
        <a:bodyPr/>
        <a:lstStyle/>
        <a:p>
          <a:endParaRPr lang="en-US"/>
        </a:p>
      </dgm:t>
    </dgm:pt>
    <dgm:pt modelId="{DF1A7C5E-AD10-4AC5-8C7D-B02F7CEB9B78}" type="pres">
      <dgm:prSet presAssocID="{AED6B969-8AC7-4029-ABB4-7B8C50E2C55C}" presName="vert1" presStyleCnt="0"/>
      <dgm:spPr/>
      <dgm:t>
        <a:bodyPr/>
        <a:lstStyle/>
        <a:p>
          <a:endParaRPr lang="en-US"/>
        </a:p>
      </dgm:t>
    </dgm:pt>
  </dgm:ptLst>
  <dgm:cxnLst>
    <dgm:cxn modelId="{BC6FFF1D-A773-4E7B-A3AC-8BCB345002BD}" type="presOf" srcId="{AED6B969-8AC7-4029-ABB4-7B8C50E2C55C}" destId="{CD09AF27-6D67-4B7E-B3CE-65F912E22B4B}" srcOrd="0" destOrd="0" presId="urn:microsoft.com/office/officeart/2008/layout/LinedList"/>
    <dgm:cxn modelId="{69C804D9-29BD-47A0-A0F5-9CF8C77528E6}" type="presOf" srcId="{49CF3B5B-8D13-457B-8767-AC432BE2DA67}" destId="{2781A011-5AA0-4358-B5F6-3853B84A17BD}" srcOrd="0" destOrd="0" presId="urn:microsoft.com/office/officeart/2008/layout/LinedList"/>
    <dgm:cxn modelId="{BF65E210-0343-4B87-87D6-1A4F98B54385}" srcId="{49CF3B5B-8D13-457B-8767-AC432BE2DA67}" destId="{AED6B969-8AC7-4029-ABB4-7B8C50E2C55C}" srcOrd="0" destOrd="0" parTransId="{BE13AFF0-D2F3-4519-AC96-258ACE7483CE}" sibTransId="{441642C9-8388-4F5A-A0FD-24695B687C5C}"/>
    <dgm:cxn modelId="{119C8D0B-784E-4135-A415-03473B1D48BF}" type="presParOf" srcId="{2781A011-5AA0-4358-B5F6-3853B84A17BD}" destId="{9FDC7494-489C-4EBA-BF4E-52B9AC77FD69}" srcOrd="0" destOrd="0" presId="urn:microsoft.com/office/officeart/2008/layout/LinedList"/>
    <dgm:cxn modelId="{8532B36C-73FB-4D48-8515-6A2A537B87FD}" type="presParOf" srcId="{2781A011-5AA0-4358-B5F6-3853B84A17BD}" destId="{89A72E9D-AE38-4CAE-A496-36DE1F255A44}" srcOrd="1" destOrd="0" presId="urn:microsoft.com/office/officeart/2008/layout/LinedList"/>
    <dgm:cxn modelId="{841A1816-106F-48B4-9C95-649C0F7BEC75}" type="presParOf" srcId="{89A72E9D-AE38-4CAE-A496-36DE1F255A44}" destId="{CD09AF27-6D67-4B7E-B3CE-65F912E22B4B}" srcOrd="0" destOrd="0" presId="urn:microsoft.com/office/officeart/2008/layout/LinedList"/>
    <dgm:cxn modelId="{612D51D3-DE54-4AD6-8085-35555E4B26E6}" type="presParOf" srcId="{89A72E9D-AE38-4CAE-A496-36DE1F255A44}" destId="{DF1A7C5E-AD10-4AC5-8C7D-B02F7CEB9B7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9008DB49-CDBE-4903-B0E0-AFD015A35E2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6A3070D6-A43F-4835-9B4A-7A3260159FB3}">
      <dgm:prSet phldrT="[Text]"/>
      <dgm:spPr>
        <a:solidFill>
          <a:schemeClr val="accent1">
            <a:lumMod val="50000"/>
          </a:schemeClr>
        </a:solidFill>
      </dgm:spPr>
      <dgm:t>
        <a:bodyPr/>
        <a:lstStyle/>
        <a:p>
          <a:pPr algn="ctr"/>
          <a:r>
            <a:rPr lang="en-US" b="1" dirty="0" smtClean="0">
              <a:latin typeface="Consolas" panose="020B0609020204030204" pitchFamily="49" charset="0"/>
            </a:rPr>
            <a:t>    Video	</a:t>
          </a:r>
          <a:endParaRPr lang="en-US" b="1" dirty="0">
            <a:latin typeface="Consolas" panose="020B0609020204030204" pitchFamily="49" charset="0"/>
          </a:endParaRPr>
        </a:p>
      </dgm:t>
    </dgm:pt>
    <dgm:pt modelId="{87CE3149-4912-4D28-A866-D630EF977504}" type="parTrans" cxnId="{1D3C5EB2-7614-4C7E-8931-AF7C35551B86}">
      <dgm:prSet/>
      <dgm:spPr/>
      <dgm:t>
        <a:bodyPr/>
        <a:lstStyle/>
        <a:p>
          <a:endParaRPr lang="en-US" b="1">
            <a:latin typeface="Consolas" panose="020B0609020204030204" pitchFamily="49" charset="0"/>
          </a:endParaRPr>
        </a:p>
      </dgm:t>
    </dgm:pt>
    <dgm:pt modelId="{1A6D2265-8014-4F70-85C6-7B88FC01E1B1}" type="sibTrans" cxnId="{1D3C5EB2-7614-4C7E-8931-AF7C35551B86}">
      <dgm:prSet/>
      <dgm:spPr/>
      <dgm:t>
        <a:bodyPr/>
        <a:lstStyle/>
        <a:p>
          <a:endParaRPr lang="en-US" b="1">
            <a:latin typeface="Consolas" panose="020B0609020204030204" pitchFamily="49" charset="0"/>
          </a:endParaRPr>
        </a:p>
      </dgm:t>
    </dgm:pt>
    <dgm:pt modelId="{378B1F37-A277-4C1F-8944-39522BDFD9BD}" type="pres">
      <dgm:prSet presAssocID="{9008DB49-CDBE-4903-B0E0-AFD015A35E29}" presName="linear" presStyleCnt="0">
        <dgm:presLayoutVars>
          <dgm:animLvl val="lvl"/>
          <dgm:resizeHandles val="exact"/>
        </dgm:presLayoutVars>
      </dgm:prSet>
      <dgm:spPr/>
      <dgm:t>
        <a:bodyPr/>
        <a:lstStyle/>
        <a:p>
          <a:endParaRPr lang="en-US"/>
        </a:p>
      </dgm:t>
    </dgm:pt>
    <dgm:pt modelId="{D98740ED-B2AA-4379-B91A-62382DCB8DBE}" type="pres">
      <dgm:prSet presAssocID="{6A3070D6-A43F-4835-9B4A-7A3260159FB3}" presName="parentText" presStyleLbl="node1" presStyleIdx="0" presStyleCnt="1">
        <dgm:presLayoutVars>
          <dgm:chMax val="0"/>
          <dgm:bulletEnabled val="1"/>
        </dgm:presLayoutVars>
      </dgm:prSet>
      <dgm:spPr/>
      <dgm:t>
        <a:bodyPr/>
        <a:lstStyle/>
        <a:p>
          <a:endParaRPr lang="en-US"/>
        </a:p>
      </dgm:t>
    </dgm:pt>
  </dgm:ptLst>
  <dgm:cxnLst>
    <dgm:cxn modelId="{D94561BE-F981-44EF-852F-2D9B70617124}" type="presOf" srcId="{9008DB49-CDBE-4903-B0E0-AFD015A35E29}" destId="{378B1F37-A277-4C1F-8944-39522BDFD9BD}" srcOrd="0" destOrd="0" presId="urn:microsoft.com/office/officeart/2005/8/layout/vList2"/>
    <dgm:cxn modelId="{1D3C5EB2-7614-4C7E-8931-AF7C35551B86}" srcId="{9008DB49-CDBE-4903-B0E0-AFD015A35E29}" destId="{6A3070D6-A43F-4835-9B4A-7A3260159FB3}" srcOrd="0" destOrd="0" parTransId="{87CE3149-4912-4D28-A866-D630EF977504}" sibTransId="{1A6D2265-8014-4F70-85C6-7B88FC01E1B1}"/>
    <dgm:cxn modelId="{32F14722-A737-4186-8765-66858927D7A1}" type="presOf" srcId="{6A3070D6-A43F-4835-9B4A-7A3260159FB3}" destId="{D98740ED-B2AA-4379-B91A-62382DCB8DBE}" srcOrd="0" destOrd="0" presId="urn:microsoft.com/office/officeart/2005/8/layout/vList2"/>
    <dgm:cxn modelId="{44D69F1F-12F3-4042-B13C-C2C2120A80DE}" type="presParOf" srcId="{378B1F37-A277-4C1F-8944-39522BDFD9BD}" destId="{D98740ED-B2AA-4379-B91A-62382DCB8DBE}"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3CEEC1B6-0EA5-4BC0-8A1C-2D99B1F362C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07BEDA9-2FE9-4E78-AF5F-5E7585371384}">
      <dgm:prSet phldrT="[Text]"/>
      <dgm:spPr/>
      <dgm:t>
        <a:bodyPr/>
        <a:lstStyle/>
        <a:p>
          <a:r>
            <a:rPr lang="en-US" dirty="0" smtClean="0">
              <a:latin typeface="Consolas" panose="020B0609020204030204" pitchFamily="49" charset="0"/>
            </a:rPr>
            <a:t>In sociological terms, society refers to a group of people who live in a definable community and share the same cultural components.</a:t>
          </a:r>
          <a:endParaRPr lang="en-US" dirty="0">
            <a:latin typeface="Consolas" panose="020B0609020204030204" pitchFamily="49" charset="0"/>
          </a:endParaRPr>
        </a:p>
      </dgm:t>
    </dgm:pt>
    <dgm:pt modelId="{4862D699-3BDA-41A5-AFAB-746B13BEF327}" type="parTrans" cxnId="{34C880E1-B4BA-482A-AC23-4B902DB35E00}">
      <dgm:prSet/>
      <dgm:spPr/>
      <dgm:t>
        <a:bodyPr/>
        <a:lstStyle/>
        <a:p>
          <a:endParaRPr lang="en-US">
            <a:latin typeface="Consolas" panose="020B0609020204030204" pitchFamily="49" charset="0"/>
          </a:endParaRPr>
        </a:p>
      </dgm:t>
    </dgm:pt>
    <dgm:pt modelId="{D298E985-32DC-463F-A10F-C74A61012721}" type="sibTrans" cxnId="{34C880E1-B4BA-482A-AC23-4B902DB35E00}">
      <dgm:prSet/>
      <dgm:spPr/>
      <dgm:t>
        <a:bodyPr/>
        <a:lstStyle/>
        <a:p>
          <a:endParaRPr lang="en-US">
            <a:latin typeface="Consolas" panose="020B0609020204030204" pitchFamily="49" charset="0"/>
          </a:endParaRPr>
        </a:p>
      </dgm:t>
    </dgm:pt>
    <dgm:pt modelId="{C266E38C-5C9B-43EB-A50D-DAC5D7FBBDF9}">
      <dgm:prSet/>
      <dgm:spPr/>
      <dgm:t>
        <a:bodyPr/>
        <a:lstStyle/>
        <a:p>
          <a:r>
            <a:rPr lang="en-US" dirty="0" smtClean="0">
              <a:latin typeface="Consolas" panose="020B0609020204030204" pitchFamily="49" charset="0"/>
            </a:rPr>
            <a:t>Sociologist Gerhard </a:t>
          </a:r>
          <a:r>
            <a:rPr lang="en-US" dirty="0" err="1" smtClean="0">
              <a:latin typeface="Consolas" panose="020B0609020204030204" pitchFamily="49" charset="0"/>
            </a:rPr>
            <a:t>Lenski</a:t>
          </a:r>
          <a:r>
            <a:rPr lang="en-US" dirty="0" smtClean="0">
              <a:latin typeface="Consolas" panose="020B0609020204030204" pitchFamily="49" charset="0"/>
            </a:rPr>
            <a:t> Jr. (1924–2015) defined societies in terms of their technological sophistication. As a society advances, so does its use of technology. </a:t>
          </a:r>
        </a:p>
      </dgm:t>
    </dgm:pt>
    <dgm:pt modelId="{7C41F1B6-4DCE-42FA-85AB-D2AAC1216202}" type="parTrans" cxnId="{400FC999-D9CE-4917-AC40-BEEC02EA453C}">
      <dgm:prSet/>
      <dgm:spPr/>
      <dgm:t>
        <a:bodyPr/>
        <a:lstStyle/>
        <a:p>
          <a:endParaRPr lang="en-US">
            <a:latin typeface="Consolas" panose="020B0609020204030204" pitchFamily="49" charset="0"/>
          </a:endParaRPr>
        </a:p>
      </dgm:t>
    </dgm:pt>
    <dgm:pt modelId="{016240BA-1A35-4497-9556-1EB6817D9869}" type="sibTrans" cxnId="{400FC999-D9CE-4917-AC40-BEEC02EA453C}">
      <dgm:prSet/>
      <dgm:spPr/>
      <dgm:t>
        <a:bodyPr/>
        <a:lstStyle/>
        <a:p>
          <a:endParaRPr lang="en-US">
            <a:latin typeface="Consolas" panose="020B0609020204030204" pitchFamily="49" charset="0"/>
          </a:endParaRPr>
        </a:p>
      </dgm:t>
    </dgm:pt>
    <dgm:pt modelId="{F5B76347-4D07-4F97-950E-33E7C1B89A3B}">
      <dgm:prSet/>
      <dgm:spPr/>
      <dgm:t>
        <a:bodyPr/>
        <a:lstStyle/>
        <a:p>
          <a:r>
            <a:rPr lang="en-US" dirty="0" smtClean="0">
              <a:latin typeface="Consolas" panose="020B0609020204030204" pitchFamily="49" charset="0"/>
            </a:rPr>
            <a:t>Societies with simple technology depend on the fluctuations of their environments, while industrialized societies have more control over the impact of their surroundings and thus develop different cultural features. </a:t>
          </a:r>
        </a:p>
      </dgm:t>
    </dgm:pt>
    <dgm:pt modelId="{BE69817F-F92F-405C-BCD0-BFFC0CCB3D3C}" type="parTrans" cxnId="{CB6D7B43-F407-4F07-A90D-7CD2F48C7B92}">
      <dgm:prSet/>
      <dgm:spPr/>
      <dgm:t>
        <a:bodyPr/>
        <a:lstStyle/>
        <a:p>
          <a:endParaRPr lang="en-US">
            <a:latin typeface="Consolas" panose="020B0609020204030204" pitchFamily="49" charset="0"/>
          </a:endParaRPr>
        </a:p>
      </dgm:t>
    </dgm:pt>
    <dgm:pt modelId="{B58D2DEB-9B0F-4846-A935-6549305F7C1E}" type="sibTrans" cxnId="{CB6D7B43-F407-4F07-A90D-7CD2F48C7B92}">
      <dgm:prSet/>
      <dgm:spPr/>
      <dgm:t>
        <a:bodyPr/>
        <a:lstStyle/>
        <a:p>
          <a:endParaRPr lang="en-US">
            <a:latin typeface="Consolas" panose="020B0609020204030204" pitchFamily="49" charset="0"/>
          </a:endParaRPr>
        </a:p>
      </dgm:t>
    </dgm:pt>
    <dgm:pt modelId="{E3209A29-553F-4770-872B-04A4DABDAF35}">
      <dgm:prSet/>
      <dgm:spPr/>
      <dgm:t>
        <a:bodyPr/>
        <a:lstStyle/>
        <a:p>
          <a:r>
            <a:rPr lang="en-US" dirty="0" smtClean="0">
              <a:latin typeface="Consolas" panose="020B0609020204030204" pitchFamily="49" charset="0"/>
            </a:rPr>
            <a:t>Sociologists generally classify societies along a spectrum of their level of industrialization—from preindustrial to industrial to postindustrial.</a:t>
          </a:r>
        </a:p>
      </dgm:t>
    </dgm:pt>
    <dgm:pt modelId="{C87AA338-224F-433C-92DB-770F0CCFB1C8}" type="parTrans" cxnId="{7477886B-4C08-4EAB-8374-EBC6C0FFBF29}">
      <dgm:prSet/>
      <dgm:spPr/>
      <dgm:t>
        <a:bodyPr/>
        <a:lstStyle/>
        <a:p>
          <a:endParaRPr lang="en-US">
            <a:latin typeface="Consolas" panose="020B0609020204030204" pitchFamily="49" charset="0"/>
          </a:endParaRPr>
        </a:p>
      </dgm:t>
    </dgm:pt>
    <dgm:pt modelId="{DA27A249-A404-46AE-ABCA-6E643BAAE93E}" type="sibTrans" cxnId="{7477886B-4C08-4EAB-8374-EBC6C0FFBF29}">
      <dgm:prSet/>
      <dgm:spPr/>
      <dgm:t>
        <a:bodyPr/>
        <a:lstStyle/>
        <a:p>
          <a:endParaRPr lang="en-US">
            <a:latin typeface="Consolas" panose="020B0609020204030204" pitchFamily="49" charset="0"/>
          </a:endParaRPr>
        </a:p>
      </dgm:t>
    </dgm:pt>
    <dgm:pt modelId="{9F7464A8-C269-4977-A1C2-37D51BBA7939}" type="pres">
      <dgm:prSet presAssocID="{3CEEC1B6-0EA5-4BC0-8A1C-2D99B1F362CB}" presName="vert0" presStyleCnt="0">
        <dgm:presLayoutVars>
          <dgm:dir/>
          <dgm:animOne val="branch"/>
          <dgm:animLvl val="lvl"/>
        </dgm:presLayoutVars>
      </dgm:prSet>
      <dgm:spPr/>
      <dgm:t>
        <a:bodyPr/>
        <a:lstStyle/>
        <a:p>
          <a:endParaRPr lang="en-US"/>
        </a:p>
      </dgm:t>
    </dgm:pt>
    <dgm:pt modelId="{FF163121-4F96-4AFB-9CF4-43F725DACADF}" type="pres">
      <dgm:prSet presAssocID="{D07BEDA9-2FE9-4E78-AF5F-5E7585371384}" presName="thickLine" presStyleLbl="alignNode1" presStyleIdx="0" presStyleCnt="4"/>
      <dgm:spPr/>
      <dgm:t>
        <a:bodyPr/>
        <a:lstStyle/>
        <a:p>
          <a:endParaRPr lang="en-US"/>
        </a:p>
      </dgm:t>
    </dgm:pt>
    <dgm:pt modelId="{2AD3558C-65B6-4F98-9999-7EAFBFF6B162}" type="pres">
      <dgm:prSet presAssocID="{D07BEDA9-2FE9-4E78-AF5F-5E7585371384}" presName="horz1" presStyleCnt="0"/>
      <dgm:spPr/>
      <dgm:t>
        <a:bodyPr/>
        <a:lstStyle/>
        <a:p>
          <a:endParaRPr lang="en-US"/>
        </a:p>
      </dgm:t>
    </dgm:pt>
    <dgm:pt modelId="{5FB3A8E8-E045-435F-B46B-2DDB47F350A8}" type="pres">
      <dgm:prSet presAssocID="{D07BEDA9-2FE9-4E78-AF5F-5E7585371384}" presName="tx1" presStyleLbl="revTx" presStyleIdx="0" presStyleCnt="4"/>
      <dgm:spPr/>
      <dgm:t>
        <a:bodyPr/>
        <a:lstStyle/>
        <a:p>
          <a:endParaRPr lang="en-US"/>
        </a:p>
      </dgm:t>
    </dgm:pt>
    <dgm:pt modelId="{C55E4776-FC70-49BE-8B8B-264E77CBBB9D}" type="pres">
      <dgm:prSet presAssocID="{D07BEDA9-2FE9-4E78-AF5F-5E7585371384}" presName="vert1" presStyleCnt="0"/>
      <dgm:spPr/>
      <dgm:t>
        <a:bodyPr/>
        <a:lstStyle/>
        <a:p>
          <a:endParaRPr lang="en-US"/>
        </a:p>
      </dgm:t>
    </dgm:pt>
    <dgm:pt modelId="{C35083F4-CB90-4DBE-AFBA-B56FA4C856DB}" type="pres">
      <dgm:prSet presAssocID="{C266E38C-5C9B-43EB-A50D-DAC5D7FBBDF9}" presName="thickLine" presStyleLbl="alignNode1" presStyleIdx="1" presStyleCnt="4"/>
      <dgm:spPr/>
      <dgm:t>
        <a:bodyPr/>
        <a:lstStyle/>
        <a:p>
          <a:endParaRPr lang="en-US"/>
        </a:p>
      </dgm:t>
    </dgm:pt>
    <dgm:pt modelId="{A6875217-1182-44FA-9231-6FB16AF82705}" type="pres">
      <dgm:prSet presAssocID="{C266E38C-5C9B-43EB-A50D-DAC5D7FBBDF9}" presName="horz1" presStyleCnt="0"/>
      <dgm:spPr/>
      <dgm:t>
        <a:bodyPr/>
        <a:lstStyle/>
        <a:p>
          <a:endParaRPr lang="en-US"/>
        </a:p>
      </dgm:t>
    </dgm:pt>
    <dgm:pt modelId="{33B86579-890C-44EF-B117-C2F38624DBF7}" type="pres">
      <dgm:prSet presAssocID="{C266E38C-5C9B-43EB-A50D-DAC5D7FBBDF9}" presName="tx1" presStyleLbl="revTx" presStyleIdx="1" presStyleCnt="4"/>
      <dgm:spPr/>
      <dgm:t>
        <a:bodyPr/>
        <a:lstStyle/>
        <a:p>
          <a:endParaRPr lang="en-US"/>
        </a:p>
      </dgm:t>
    </dgm:pt>
    <dgm:pt modelId="{6601E4CB-7530-4395-8F63-C35697F9AC66}" type="pres">
      <dgm:prSet presAssocID="{C266E38C-5C9B-43EB-A50D-DAC5D7FBBDF9}" presName="vert1" presStyleCnt="0"/>
      <dgm:spPr/>
      <dgm:t>
        <a:bodyPr/>
        <a:lstStyle/>
        <a:p>
          <a:endParaRPr lang="en-US"/>
        </a:p>
      </dgm:t>
    </dgm:pt>
    <dgm:pt modelId="{E5FC31B0-5866-4D66-9B73-8452896DB19D}" type="pres">
      <dgm:prSet presAssocID="{F5B76347-4D07-4F97-950E-33E7C1B89A3B}" presName="thickLine" presStyleLbl="alignNode1" presStyleIdx="2" presStyleCnt="4"/>
      <dgm:spPr/>
      <dgm:t>
        <a:bodyPr/>
        <a:lstStyle/>
        <a:p>
          <a:endParaRPr lang="en-US"/>
        </a:p>
      </dgm:t>
    </dgm:pt>
    <dgm:pt modelId="{3231CFC5-7252-4497-9C77-1A6F6F18109A}" type="pres">
      <dgm:prSet presAssocID="{F5B76347-4D07-4F97-950E-33E7C1B89A3B}" presName="horz1" presStyleCnt="0"/>
      <dgm:spPr/>
      <dgm:t>
        <a:bodyPr/>
        <a:lstStyle/>
        <a:p>
          <a:endParaRPr lang="en-US"/>
        </a:p>
      </dgm:t>
    </dgm:pt>
    <dgm:pt modelId="{064F04E7-6CA7-4845-9552-19420CB75097}" type="pres">
      <dgm:prSet presAssocID="{F5B76347-4D07-4F97-950E-33E7C1B89A3B}" presName="tx1" presStyleLbl="revTx" presStyleIdx="2" presStyleCnt="4"/>
      <dgm:spPr/>
      <dgm:t>
        <a:bodyPr/>
        <a:lstStyle/>
        <a:p>
          <a:endParaRPr lang="en-US"/>
        </a:p>
      </dgm:t>
    </dgm:pt>
    <dgm:pt modelId="{2866FB56-3145-404F-BE95-BB9242A0963F}" type="pres">
      <dgm:prSet presAssocID="{F5B76347-4D07-4F97-950E-33E7C1B89A3B}" presName="vert1" presStyleCnt="0"/>
      <dgm:spPr/>
      <dgm:t>
        <a:bodyPr/>
        <a:lstStyle/>
        <a:p>
          <a:endParaRPr lang="en-US"/>
        </a:p>
      </dgm:t>
    </dgm:pt>
    <dgm:pt modelId="{CE93281D-339A-4C49-8545-04BC5796653F}" type="pres">
      <dgm:prSet presAssocID="{E3209A29-553F-4770-872B-04A4DABDAF35}" presName="thickLine" presStyleLbl="alignNode1" presStyleIdx="3" presStyleCnt="4"/>
      <dgm:spPr/>
      <dgm:t>
        <a:bodyPr/>
        <a:lstStyle/>
        <a:p>
          <a:endParaRPr lang="en-US"/>
        </a:p>
      </dgm:t>
    </dgm:pt>
    <dgm:pt modelId="{2307723D-7285-462D-8D7E-58D4BF189143}" type="pres">
      <dgm:prSet presAssocID="{E3209A29-553F-4770-872B-04A4DABDAF35}" presName="horz1" presStyleCnt="0"/>
      <dgm:spPr/>
      <dgm:t>
        <a:bodyPr/>
        <a:lstStyle/>
        <a:p>
          <a:endParaRPr lang="en-US"/>
        </a:p>
      </dgm:t>
    </dgm:pt>
    <dgm:pt modelId="{F21738E0-694F-4EFE-8C92-E462CDD81BB8}" type="pres">
      <dgm:prSet presAssocID="{E3209A29-553F-4770-872B-04A4DABDAF35}" presName="tx1" presStyleLbl="revTx" presStyleIdx="3" presStyleCnt="4"/>
      <dgm:spPr/>
      <dgm:t>
        <a:bodyPr/>
        <a:lstStyle/>
        <a:p>
          <a:endParaRPr lang="en-US"/>
        </a:p>
      </dgm:t>
    </dgm:pt>
    <dgm:pt modelId="{BFF72B74-26A9-4D0C-956D-C44D094B34D8}" type="pres">
      <dgm:prSet presAssocID="{E3209A29-553F-4770-872B-04A4DABDAF35}" presName="vert1" presStyleCnt="0"/>
      <dgm:spPr/>
      <dgm:t>
        <a:bodyPr/>
        <a:lstStyle/>
        <a:p>
          <a:endParaRPr lang="en-US"/>
        </a:p>
      </dgm:t>
    </dgm:pt>
  </dgm:ptLst>
  <dgm:cxnLst>
    <dgm:cxn modelId="{4EBF6F27-587F-49D0-8637-CCBC3D76F17B}" type="presOf" srcId="{E3209A29-553F-4770-872B-04A4DABDAF35}" destId="{F21738E0-694F-4EFE-8C92-E462CDD81BB8}" srcOrd="0" destOrd="0" presId="urn:microsoft.com/office/officeart/2008/layout/LinedList"/>
    <dgm:cxn modelId="{CB6D7B43-F407-4F07-A90D-7CD2F48C7B92}" srcId="{3CEEC1B6-0EA5-4BC0-8A1C-2D99B1F362CB}" destId="{F5B76347-4D07-4F97-950E-33E7C1B89A3B}" srcOrd="2" destOrd="0" parTransId="{BE69817F-F92F-405C-BCD0-BFFC0CCB3D3C}" sibTransId="{B58D2DEB-9B0F-4846-A935-6549305F7C1E}"/>
    <dgm:cxn modelId="{34C880E1-B4BA-482A-AC23-4B902DB35E00}" srcId="{3CEEC1B6-0EA5-4BC0-8A1C-2D99B1F362CB}" destId="{D07BEDA9-2FE9-4E78-AF5F-5E7585371384}" srcOrd="0" destOrd="0" parTransId="{4862D699-3BDA-41A5-AFAB-746B13BEF327}" sibTransId="{D298E985-32DC-463F-A10F-C74A61012721}"/>
    <dgm:cxn modelId="{2016D663-A16E-49AA-B119-140FD09D44CE}" type="presOf" srcId="{C266E38C-5C9B-43EB-A50D-DAC5D7FBBDF9}" destId="{33B86579-890C-44EF-B117-C2F38624DBF7}" srcOrd="0" destOrd="0" presId="urn:microsoft.com/office/officeart/2008/layout/LinedList"/>
    <dgm:cxn modelId="{6A8B1813-8666-4A9D-BD03-A2FB3C015878}" type="presOf" srcId="{3CEEC1B6-0EA5-4BC0-8A1C-2D99B1F362CB}" destId="{9F7464A8-C269-4977-A1C2-37D51BBA7939}" srcOrd="0" destOrd="0" presId="urn:microsoft.com/office/officeart/2008/layout/LinedList"/>
    <dgm:cxn modelId="{7477886B-4C08-4EAB-8374-EBC6C0FFBF29}" srcId="{3CEEC1B6-0EA5-4BC0-8A1C-2D99B1F362CB}" destId="{E3209A29-553F-4770-872B-04A4DABDAF35}" srcOrd="3" destOrd="0" parTransId="{C87AA338-224F-433C-92DB-770F0CCFB1C8}" sibTransId="{DA27A249-A404-46AE-ABCA-6E643BAAE93E}"/>
    <dgm:cxn modelId="{DE1925BC-57EC-43E0-8BD5-CADE987885BA}" type="presOf" srcId="{D07BEDA9-2FE9-4E78-AF5F-5E7585371384}" destId="{5FB3A8E8-E045-435F-B46B-2DDB47F350A8}" srcOrd="0" destOrd="0" presId="urn:microsoft.com/office/officeart/2008/layout/LinedList"/>
    <dgm:cxn modelId="{302DA8E2-FA88-4E6D-92F0-251EC8D1F66A}" type="presOf" srcId="{F5B76347-4D07-4F97-950E-33E7C1B89A3B}" destId="{064F04E7-6CA7-4845-9552-19420CB75097}" srcOrd="0" destOrd="0" presId="urn:microsoft.com/office/officeart/2008/layout/LinedList"/>
    <dgm:cxn modelId="{400FC999-D9CE-4917-AC40-BEEC02EA453C}" srcId="{3CEEC1B6-0EA5-4BC0-8A1C-2D99B1F362CB}" destId="{C266E38C-5C9B-43EB-A50D-DAC5D7FBBDF9}" srcOrd="1" destOrd="0" parTransId="{7C41F1B6-4DCE-42FA-85AB-D2AAC1216202}" sibTransId="{016240BA-1A35-4497-9556-1EB6817D9869}"/>
    <dgm:cxn modelId="{743AAA27-B7ED-4C14-9E57-C7668ECC569A}" type="presParOf" srcId="{9F7464A8-C269-4977-A1C2-37D51BBA7939}" destId="{FF163121-4F96-4AFB-9CF4-43F725DACADF}" srcOrd="0" destOrd="0" presId="urn:microsoft.com/office/officeart/2008/layout/LinedList"/>
    <dgm:cxn modelId="{D55D905B-857C-4954-8B01-2B4A2C68A1A7}" type="presParOf" srcId="{9F7464A8-C269-4977-A1C2-37D51BBA7939}" destId="{2AD3558C-65B6-4F98-9999-7EAFBFF6B162}" srcOrd="1" destOrd="0" presId="urn:microsoft.com/office/officeart/2008/layout/LinedList"/>
    <dgm:cxn modelId="{AF8865AA-0698-4895-8296-5240F9FF6302}" type="presParOf" srcId="{2AD3558C-65B6-4F98-9999-7EAFBFF6B162}" destId="{5FB3A8E8-E045-435F-B46B-2DDB47F350A8}" srcOrd="0" destOrd="0" presId="urn:microsoft.com/office/officeart/2008/layout/LinedList"/>
    <dgm:cxn modelId="{953486A4-F902-4EAA-BD6C-232DF1A2B5A2}" type="presParOf" srcId="{2AD3558C-65B6-4F98-9999-7EAFBFF6B162}" destId="{C55E4776-FC70-49BE-8B8B-264E77CBBB9D}" srcOrd="1" destOrd="0" presId="urn:microsoft.com/office/officeart/2008/layout/LinedList"/>
    <dgm:cxn modelId="{A3C076E5-D9B2-4C19-A7E7-0C556BC0AAB0}" type="presParOf" srcId="{9F7464A8-C269-4977-A1C2-37D51BBA7939}" destId="{C35083F4-CB90-4DBE-AFBA-B56FA4C856DB}" srcOrd="2" destOrd="0" presId="urn:microsoft.com/office/officeart/2008/layout/LinedList"/>
    <dgm:cxn modelId="{113FEEFC-5FA2-4898-B06A-49D620F2236D}" type="presParOf" srcId="{9F7464A8-C269-4977-A1C2-37D51BBA7939}" destId="{A6875217-1182-44FA-9231-6FB16AF82705}" srcOrd="3" destOrd="0" presId="urn:microsoft.com/office/officeart/2008/layout/LinedList"/>
    <dgm:cxn modelId="{E5DEF088-4CE2-4F94-8F8F-7E6F70197B41}" type="presParOf" srcId="{A6875217-1182-44FA-9231-6FB16AF82705}" destId="{33B86579-890C-44EF-B117-C2F38624DBF7}" srcOrd="0" destOrd="0" presId="urn:microsoft.com/office/officeart/2008/layout/LinedList"/>
    <dgm:cxn modelId="{696B86B1-467E-4B45-B5B8-F01F69DEE99A}" type="presParOf" srcId="{A6875217-1182-44FA-9231-6FB16AF82705}" destId="{6601E4CB-7530-4395-8F63-C35697F9AC66}" srcOrd="1" destOrd="0" presId="urn:microsoft.com/office/officeart/2008/layout/LinedList"/>
    <dgm:cxn modelId="{D269334F-7524-40A9-A162-CA738AF8DABD}" type="presParOf" srcId="{9F7464A8-C269-4977-A1C2-37D51BBA7939}" destId="{E5FC31B0-5866-4D66-9B73-8452896DB19D}" srcOrd="4" destOrd="0" presId="urn:microsoft.com/office/officeart/2008/layout/LinedList"/>
    <dgm:cxn modelId="{DDBAF638-4776-4B88-B4DE-F0DD42BCFE03}" type="presParOf" srcId="{9F7464A8-C269-4977-A1C2-37D51BBA7939}" destId="{3231CFC5-7252-4497-9C77-1A6F6F18109A}" srcOrd="5" destOrd="0" presId="urn:microsoft.com/office/officeart/2008/layout/LinedList"/>
    <dgm:cxn modelId="{5A6AB830-6593-4302-BBF4-B3A718114FFF}" type="presParOf" srcId="{3231CFC5-7252-4497-9C77-1A6F6F18109A}" destId="{064F04E7-6CA7-4845-9552-19420CB75097}" srcOrd="0" destOrd="0" presId="urn:microsoft.com/office/officeart/2008/layout/LinedList"/>
    <dgm:cxn modelId="{117EEC75-1DCE-42D8-95E4-50549940CC8E}" type="presParOf" srcId="{3231CFC5-7252-4497-9C77-1A6F6F18109A}" destId="{2866FB56-3145-404F-BE95-BB9242A0963F}" srcOrd="1" destOrd="0" presId="urn:microsoft.com/office/officeart/2008/layout/LinedList"/>
    <dgm:cxn modelId="{762E3012-D4C3-4C07-B70D-423914A9C831}" type="presParOf" srcId="{9F7464A8-C269-4977-A1C2-37D51BBA7939}" destId="{CE93281D-339A-4C49-8545-04BC5796653F}" srcOrd="6" destOrd="0" presId="urn:microsoft.com/office/officeart/2008/layout/LinedList"/>
    <dgm:cxn modelId="{90F9F75D-5100-4FE9-B7CA-0D95C4CD3613}" type="presParOf" srcId="{9F7464A8-C269-4977-A1C2-37D51BBA7939}" destId="{2307723D-7285-462D-8D7E-58D4BF189143}" srcOrd="7" destOrd="0" presId="urn:microsoft.com/office/officeart/2008/layout/LinedList"/>
    <dgm:cxn modelId="{E9698C19-BD2E-4E21-8CD8-393B24DA98F9}" type="presParOf" srcId="{2307723D-7285-462D-8D7E-58D4BF189143}" destId="{F21738E0-694F-4EFE-8C92-E462CDD81BB8}" srcOrd="0" destOrd="0" presId="urn:microsoft.com/office/officeart/2008/layout/LinedList"/>
    <dgm:cxn modelId="{B18ACA8F-1698-4D54-A675-386858D05FD1}" type="presParOf" srcId="{2307723D-7285-462D-8D7E-58D4BF189143}" destId="{BFF72B74-26A9-4D0C-956D-C44D094B34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055F664A-7FDF-4C29-B5D7-D19FE738B49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2741D182-34BE-40B8-8155-19DA389B2814}">
      <dgm:prSet phldrT="[Text]"/>
      <dgm:spPr>
        <a:solidFill>
          <a:schemeClr val="accent1">
            <a:lumMod val="50000"/>
          </a:schemeClr>
        </a:solidFill>
      </dgm:spPr>
      <dgm:t>
        <a:bodyPr/>
        <a:lstStyle/>
        <a:p>
          <a:pPr algn="ctr"/>
          <a:r>
            <a:rPr lang="en-US" b="1" dirty="0" smtClean="0">
              <a:latin typeface="Consolas" panose="020B0609020204030204" pitchFamily="49" charset="0"/>
            </a:rPr>
            <a:t>What is society then?</a:t>
          </a:r>
          <a:endParaRPr lang="en-US" b="1" dirty="0">
            <a:latin typeface="Consolas" panose="020B0609020204030204" pitchFamily="49" charset="0"/>
          </a:endParaRPr>
        </a:p>
      </dgm:t>
    </dgm:pt>
    <dgm:pt modelId="{36EFBDBE-9FD5-44AC-865D-2B9CEECB6CD7}" type="parTrans" cxnId="{74411A48-F1D5-4D90-835D-3301C1130F82}">
      <dgm:prSet/>
      <dgm:spPr/>
      <dgm:t>
        <a:bodyPr/>
        <a:lstStyle/>
        <a:p>
          <a:pPr algn="ctr"/>
          <a:endParaRPr lang="en-US" b="1">
            <a:latin typeface="Consolas" panose="020B0609020204030204" pitchFamily="49" charset="0"/>
          </a:endParaRPr>
        </a:p>
      </dgm:t>
    </dgm:pt>
    <dgm:pt modelId="{ACE0698B-07A2-4D33-B1AC-0FBD6B673590}" type="sibTrans" cxnId="{74411A48-F1D5-4D90-835D-3301C1130F82}">
      <dgm:prSet/>
      <dgm:spPr/>
      <dgm:t>
        <a:bodyPr/>
        <a:lstStyle/>
        <a:p>
          <a:pPr algn="ctr"/>
          <a:endParaRPr lang="en-US" b="1">
            <a:latin typeface="Consolas" panose="020B0609020204030204" pitchFamily="49" charset="0"/>
          </a:endParaRPr>
        </a:p>
      </dgm:t>
    </dgm:pt>
    <dgm:pt modelId="{29B11DDA-5767-4E26-A327-CBFD9DA7D1A4}" type="pres">
      <dgm:prSet presAssocID="{055F664A-7FDF-4C29-B5D7-D19FE738B498}" presName="linear" presStyleCnt="0">
        <dgm:presLayoutVars>
          <dgm:animLvl val="lvl"/>
          <dgm:resizeHandles val="exact"/>
        </dgm:presLayoutVars>
      </dgm:prSet>
      <dgm:spPr/>
      <dgm:t>
        <a:bodyPr/>
        <a:lstStyle/>
        <a:p>
          <a:endParaRPr lang="en-US"/>
        </a:p>
      </dgm:t>
    </dgm:pt>
    <dgm:pt modelId="{4094399C-DB82-4967-9E45-48B8AF43064F}" type="pres">
      <dgm:prSet presAssocID="{2741D182-34BE-40B8-8155-19DA389B2814}" presName="parentText" presStyleLbl="node1" presStyleIdx="0" presStyleCnt="1">
        <dgm:presLayoutVars>
          <dgm:chMax val="0"/>
          <dgm:bulletEnabled val="1"/>
        </dgm:presLayoutVars>
      </dgm:prSet>
      <dgm:spPr/>
      <dgm:t>
        <a:bodyPr/>
        <a:lstStyle/>
        <a:p>
          <a:endParaRPr lang="en-US"/>
        </a:p>
      </dgm:t>
    </dgm:pt>
  </dgm:ptLst>
  <dgm:cxnLst>
    <dgm:cxn modelId="{C2DED000-DD9C-49BC-90C8-39162ADD8A34}" type="presOf" srcId="{055F664A-7FDF-4C29-B5D7-D19FE738B498}" destId="{29B11DDA-5767-4E26-A327-CBFD9DA7D1A4}" srcOrd="0" destOrd="0" presId="urn:microsoft.com/office/officeart/2005/8/layout/vList2"/>
    <dgm:cxn modelId="{74411A48-F1D5-4D90-835D-3301C1130F82}" srcId="{055F664A-7FDF-4C29-B5D7-D19FE738B498}" destId="{2741D182-34BE-40B8-8155-19DA389B2814}" srcOrd="0" destOrd="0" parTransId="{36EFBDBE-9FD5-44AC-865D-2B9CEECB6CD7}" sibTransId="{ACE0698B-07A2-4D33-B1AC-0FBD6B673590}"/>
    <dgm:cxn modelId="{97E4842B-8FE8-47E4-A754-8BC7BD73A793}" type="presOf" srcId="{2741D182-34BE-40B8-8155-19DA389B2814}" destId="{4094399C-DB82-4967-9E45-48B8AF43064F}" srcOrd="0" destOrd="0" presId="urn:microsoft.com/office/officeart/2005/8/layout/vList2"/>
    <dgm:cxn modelId="{FE03F517-DA5F-4472-8F42-E239674FDAF2}" type="presParOf" srcId="{29B11DDA-5767-4E26-A327-CBFD9DA7D1A4}" destId="{4094399C-DB82-4967-9E45-48B8AF43064F}"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295AC468-67CE-4B32-8943-89227A967227}" type="doc">
      <dgm:prSet loTypeId="urn:microsoft.com/office/officeart/2008/layout/IncreasingCircleProcess" loCatId="list" qsTypeId="urn:microsoft.com/office/officeart/2005/8/quickstyle/simple1" qsCatId="simple" csTypeId="urn:microsoft.com/office/officeart/2005/8/colors/colorful3" csCatId="colorful" phldr="1"/>
      <dgm:spPr/>
      <dgm:t>
        <a:bodyPr/>
        <a:lstStyle/>
        <a:p>
          <a:endParaRPr lang="en-US"/>
        </a:p>
      </dgm:t>
    </dgm:pt>
    <dgm:pt modelId="{CD5E79E7-8968-4244-9036-14AB49C79EEB}">
      <dgm:prSet phldrT="[Text]"/>
      <dgm:spPr/>
      <dgm:t>
        <a:bodyPr/>
        <a:lstStyle/>
        <a:p>
          <a:r>
            <a:rPr lang="en-US" dirty="0" smtClean="0">
              <a:latin typeface="Consolas" panose="020B0609020204030204" pitchFamily="49" charset="0"/>
            </a:rPr>
            <a:t>Preindustrial Societies</a:t>
          </a:r>
          <a:endParaRPr lang="en-US" dirty="0">
            <a:latin typeface="Consolas" panose="020B0609020204030204" pitchFamily="49" charset="0"/>
          </a:endParaRPr>
        </a:p>
      </dgm:t>
    </dgm:pt>
    <dgm:pt modelId="{4DD7DFFC-A45A-4500-988F-AF7CE3B8560E}" type="parTrans" cxnId="{46C4C44C-6E7E-49AD-B06A-ABBDB76E7BB5}">
      <dgm:prSet/>
      <dgm:spPr/>
      <dgm:t>
        <a:bodyPr/>
        <a:lstStyle/>
        <a:p>
          <a:endParaRPr lang="en-US">
            <a:latin typeface="Consolas" panose="020B0609020204030204" pitchFamily="49" charset="0"/>
          </a:endParaRPr>
        </a:p>
      </dgm:t>
    </dgm:pt>
    <dgm:pt modelId="{11A28193-89CF-4741-BCA0-7C70EA0C1329}" type="sibTrans" cxnId="{46C4C44C-6E7E-49AD-B06A-ABBDB76E7BB5}">
      <dgm:prSet/>
      <dgm:spPr/>
      <dgm:t>
        <a:bodyPr/>
        <a:lstStyle/>
        <a:p>
          <a:endParaRPr lang="en-US">
            <a:latin typeface="Consolas" panose="020B0609020204030204" pitchFamily="49" charset="0"/>
          </a:endParaRPr>
        </a:p>
      </dgm:t>
    </dgm:pt>
    <dgm:pt modelId="{7E25ED72-9ABF-44C1-A96E-252E3CC71527}">
      <dgm:prSet/>
      <dgm:spPr/>
      <dgm:t>
        <a:bodyPr/>
        <a:lstStyle/>
        <a:p>
          <a:r>
            <a:rPr lang="en-US" smtClean="0">
              <a:latin typeface="Consolas" panose="020B0609020204030204" pitchFamily="49" charset="0"/>
            </a:rPr>
            <a:t>Industrial Society</a:t>
          </a:r>
        </a:p>
      </dgm:t>
    </dgm:pt>
    <dgm:pt modelId="{71D6491D-8C15-4236-B4A9-4367C8FA0A2F}" type="parTrans" cxnId="{46280802-B22A-4909-96AD-8CD050906F9E}">
      <dgm:prSet/>
      <dgm:spPr/>
      <dgm:t>
        <a:bodyPr/>
        <a:lstStyle/>
        <a:p>
          <a:endParaRPr lang="en-US">
            <a:latin typeface="Consolas" panose="020B0609020204030204" pitchFamily="49" charset="0"/>
          </a:endParaRPr>
        </a:p>
      </dgm:t>
    </dgm:pt>
    <dgm:pt modelId="{E60F3795-262B-4062-8DB8-9E149CAFFEDE}" type="sibTrans" cxnId="{46280802-B22A-4909-96AD-8CD050906F9E}">
      <dgm:prSet/>
      <dgm:spPr/>
      <dgm:t>
        <a:bodyPr/>
        <a:lstStyle/>
        <a:p>
          <a:endParaRPr lang="en-US">
            <a:latin typeface="Consolas" panose="020B0609020204030204" pitchFamily="49" charset="0"/>
          </a:endParaRPr>
        </a:p>
      </dgm:t>
    </dgm:pt>
    <dgm:pt modelId="{0AFAFB1A-A340-4244-B90E-B6BEBD9E3A03}">
      <dgm:prSet/>
      <dgm:spPr/>
      <dgm:t>
        <a:bodyPr/>
        <a:lstStyle/>
        <a:p>
          <a:r>
            <a:rPr lang="en-US" smtClean="0">
              <a:latin typeface="Consolas" panose="020B0609020204030204" pitchFamily="49" charset="0"/>
            </a:rPr>
            <a:t>Postindustrial Society</a:t>
          </a:r>
          <a:endParaRPr lang="en-US" dirty="0" smtClean="0">
            <a:latin typeface="Consolas" panose="020B0609020204030204" pitchFamily="49" charset="0"/>
          </a:endParaRPr>
        </a:p>
      </dgm:t>
    </dgm:pt>
    <dgm:pt modelId="{4EFA2053-423F-4F73-8CAC-2ACF2997CFBC}" type="parTrans" cxnId="{E6AA7B98-DD5A-4CCC-8D90-E569A7C0C618}">
      <dgm:prSet/>
      <dgm:spPr/>
      <dgm:t>
        <a:bodyPr/>
        <a:lstStyle/>
        <a:p>
          <a:endParaRPr lang="en-US">
            <a:latin typeface="Consolas" panose="020B0609020204030204" pitchFamily="49" charset="0"/>
          </a:endParaRPr>
        </a:p>
      </dgm:t>
    </dgm:pt>
    <dgm:pt modelId="{D59D226D-4376-48FC-B52C-73132179B0F9}" type="sibTrans" cxnId="{E6AA7B98-DD5A-4CCC-8D90-E569A7C0C618}">
      <dgm:prSet/>
      <dgm:spPr/>
      <dgm:t>
        <a:bodyPr/>
        <a:lstStyle/>
        <a:p>
          <a:endParaRPr lang="en-US">
            <a:latin typeface="Consolas" panose="020B0609020204030204" pitchFamily="49" charset="0"/>
          </a:endParaRPr>
        </a:p>
      </dgm:t>
    </dgm:pt>
    <dgm:pt modelId="{D7EE2B38-384D-48C8-BA2B-D9CF6B6B7C64}" type="pres">
      <dgm:prSet presAssocID="{295AC468-67CE-4B32-8943-89227A967227}" presName="Name0" presStyleCnt="0">
        <dgm:presLayoutVars>
          <dgm:chMax val="7"/>
          <dgm:chPref val="7"/>
          <dgm:dir/>
          <dgm:animOne val="branch"/>
          <dgm:animLvl val="lvl"/>
        </dgm:presLayoutVars>
      </dgm:prSet>
      <dgm:spPr/>
      <dgm:t>
        <a:bodyPr/>
        <a:lstStyle/>
        <a:p>
          <a:endParaRPr lang="en-US"/>
        </a:p>
      </dgm:t>
    </dgm:pt>
    <dgm:pt modelId="{4CE95C8E-5F62-47C8-96A9-28A12D9D8053}" type="pres">
      <dgm:prSet presAssocID="{CD5E79E7-8968-4244-9036-14AB49C79EEB}" presName="composite" presStyleCnt="0"/>
      <dgm:spPr/>
      <dgm:t>
        <a:bodyPr/>
        <a:lstStyle/>
        <a:p>
          <a:endParaRPr lang="en-US"/>
        </a:p>
      </dgm:t>
    </dgm:pt>
    <dgm:pt modelId="{A2AE2614-D9C0-494B-A917-50C45D0555A9}" type="pres">
      <dgm:prSet presAssocID="{CD5E79E7-8968-4244-9036-14AB49C79EEB}" presName="BackAccent" presStyleLbl="bgShp" presStyleIdx="0" presStyleCnt="3"/>
      <dgm:spPr/>
      <dgm:t>
        <a:bodyPr/>
        <a:lstStyle/>
        <a:p>
          <a:endParaRPr lang="en-US"/>
        </a:p>
      </dgm:t>
    </dgm:pt>
    <dgm:pt modelId="{85B0B8AD-5049-4C6E-8B34-AD5CD05A4897}" type="pres">
      <dgm:prSet presAssocID="{CD5E79E7-8968-4244-9036-14AB49C79EEB}" presName="Accent" presStyleLbl="alignNode1" presStyleIdx="0" presStyleCnt="3"/>
      <dgm:spPr/>
      <dgm:t>
        <a:bodyPr/>
        <a:lstStyle/>
        <a:p>
          <a:endParaRPr lang="en-US"/>
        </a:p>
      </dgm:t>
    </dgm:pt>
    <dgm:pt modelId="{6723D733-FED5-4849-B4D8-2D4639FC6F13}" type="pres">
      <dgm:prSet presAssocID="{CD5E79E7-8968-4244-9036-14AB49C79EEB}" presName="Child" presStyleLbl="revTx" presStyleIdx="0" presStyleCnt="3">
        <dgm:presLayoutVars>
          <dgm:chMax val="0"/>
          <dgm:chPref val="0"/>
          <dgm:bulletEnabled val="1"/>
        </dgm:presLayoutVars>
      </dgm:prSet>
      <dgm:spPr/>
      <dgm:t>
        <a:bodyPr/>
        <a:lstStyle/>
        <a:p>
          <a:endParaRPr lang="en-US"/>
        </a:p>
      </dgm:t>
    </dgm:pt>
    <dgm:pt modelId="{300FAC33-A351-4DED-A221-CD09BBA3C3B2}" type="pres">
      <dgm:prSet presAssocID="{CD5E79E7-8968-4244-9036-14AB49C79EEB}" presName="Parent" presStyleLbl="revTx" presStyleIdx="0" presStyleCnt="3">
        <dgm:presLayoutVars>
          <dgm:chMax val="1"/>
          <dgm:chPref val="1"/>
          <dgm:bulletEnabled val="1"/>
        </dgm:presLayoutVars>
      </dgm:prSet>
      <dgm:spPr/>
      <dgm:t>
        <a:bodyPr/>
        <a:lstStyle/>
        <a:p>
          <a:endParaRPr lang="en-US"/>
        </a:p>
      </dgm:t>
    </dgm:pt>
    <dgm:pt modelId="{7A038861-886E-4F09-8151-0080163ADBFE}" type="pres">
      <dgm:prSet presAssocID="{11A28193-89CF-4741-BCA0-7C70EA0C1329}" presName="sibTrans" presStyleCnt="0"/>
      <dgm:spPr/>
      <dgm:t>
        <a:bodyPr/>
        <a:lstStyle/>
        <a:p>
          <a:endParaRPr lang="en-US"/>
        </a:p>
      </dgm:t>
    </dgm:pt>
    <dgm:pt modelId="{686E4E7A-B874-42B7-A0C4-25A940F64DF0}" type="pres">
      <dgm:prSet presAssocID="{7E25ED72-9ABF-44C1-A96E-252E3CC71527}" presName="composite" presStyleCnt="0"/>
      <dgm:spPr/>
      <dgm:t>
        <a:bodyPr/>
        <a:lstStyle/>
        <a:p>
          <a:endParaRPr lang="en-US"/>
        </a:p>
      </dgm:t>
    </dgm:pt>
    <dgm:pt modelId="{903300C6-8E24-4DC4-88BE-86F0BA4AF926}" type="pres">
      <dgm:prSet presAssocID="{7E25ED72-9ABF-44C1-A96E-252E3CC71527}" presName="BackAccent" presStyleLbl="bgShp" presStyleIdx="1" presStyleCnt="3"/>
      <dgm:spPr/>
      <dgm:t>
        <a:bodyPr/>
        <a:lstStyle/>
        <a:p>
          <a:endParaRPr lang="en-US"/>
        </a:p>
      </dgm:t>
    </dgm:pt>
    <dgm:pt modelId="{36DAF45B-1D99-4B71-9B55-5E450A17216E}" type="pres">
      <dgm:prSet presAssocID="{7E25ED72-9ABF-44C1-A96E-252E3CC71527}" presName="Accent" presStyleLbl="alignNode1" presStyleIdx="1" presStyleCnt="3"/>
      <dgm:spPr/>
      <dgm:t>
        <a:bodyPr/>
        <a:lstStyle/>
        <a:p>
          <a:endParaRPr lang="en-US"/>
        </a:p>
      </dgm:t>
    </dgm:pt>
    <dgm:pt modelId="{3CC04E88-6C9E-432F-8AF3-22513BF273B5}" type="pres">
      <dgm:prSet presAssocID="{7E25ED72-9ABF-44C1-A96E-252E3CC71527}" presName="Child" presStyleLbl="revTx" presStyleIdx="0" presStyleCnt="3">
        <dgm:presLayoutVars>
          <dgm:chMax val="0"/>
          <dgm:chPref val="0"/>
          <dgm:bulletEnabled val="1"/>
        </dgm:presLayoutVars>
      </dgm:prSet>
      <dgm:spPr/>
      <dgm:t>
        <a:bodyPr/>
        <a:lstStyle/>
        <a:p>
          <a:endParaRPr lang="en-US"/>
        </a:p>
      </dgm:t>
    </dgm:pt>
    <dgm:pt modelId="{5120D557-4DA0-4865-8AC5-D1A1FDFF2BB0}" type="pres">
      <dgm:prSet presAssocID="{7E25ED72-9ABF-44C1-A96E-252E3CC71527}" presName="Parent" presStyleLbl="revTx" presStyleIdx="1" presStyleCnt="3">
        <dgm:presLayoutVars>
          <dgm:chMax val="1"/>
          <dgm:chPref val="1"/>
          <dgm:bulletEnabled val="1"/>
        </dgm:presLayoutVars>
      </dgm:prSet>
      <dgm:spPr/>
      <dgm:t>
        <a:bodyPr/>
        <a:lstStyle/>
        <a:p>
          <a:endParaRPr lang="en-US"/>
        </a:p>
      </dgm:t>
    </dgm:pt>
    <dgm:pt modelId="{8B321D08-A0EB-4546-BFE7-90D243EB1EDA}" type="pres">
      <dgm:prSet presAssocID="{E60F3795-262B-4062-8DB8-9E149CAFFEDE}" presName="sibTrans" presStyleCnt="0"/>
      <dgm:spPr/>
      <dgm:t>
        <a:bodyPr/>
        <a:lstStyle/>
        <a:p>
          <a:endParaRPr lang="en-US"/>
        </a:p>
      </dgm:t>
    </dgm:pt>
    <dgm:pt modelId="{B84A5997-D979-491E-8AD7-BCB4E02BF4C4}" type="pres">
      <dgm:prSet presAssocID="{0AFAFB1A-A340-4244-B90E-B6BEBD9E3A03}" presName="composite" presStyleCnt="0"/>
      <dgm:spPr/>
      <dgm:t>
        <a:bodyPr/>
        <a:lstStyle/>
        <a:p>
          <a:endParaRPr lang="en-US"/>
        </a:p>
      </dgm:t>
    </dgm:pt>
    <dgm:pt modelId="{E31F5E86-3930-4108-8D0E-C220C990E8F6}" type="pres">
      <dgm:prSet presAssocID="{0AFAFB1A-A340-4244-B90E-B6BEBD9E3A03}" presName="BackAccent" presStyleLbl="bgShp" presStyleIdx="2" presStyleCnt="3"/>
      <dgm:spPr/>
      <dgm:t>
        <a:bodyPr/>
        <a:lstStyle/>
        <a:p>
          <a:endParaRPr lang="en-US"/>
        </a:p>
      </dgm:t>
    </dgm:pt>
    <dgm:pt modelId="{BC210DED-0B6B-4C40-B9D2-54735DA14A14}" type="pres">
      <dgm:prSet presAssocID="{0AFAFB1A-A340-4244-B90E-B6BEBD9E3A03}" presName="Accent" presStyleLbl="alignNode1" presStyleIdx="2" presStyleCnt="3"/>
      <dgm:spPr/>
      <dgm:t>
        <a:bodyPr/>
        <a:lstStyle/>
        <a:p>
          <a:endParaRPr lang="en-US"/>
        </a:p>
      </dgm:t>
    </dgm:pt>
    <dgm:pt modelId="{B2FA0CBB-B62D-499E-8149-84DC84CEEA45}" type="pres">
      <dgm:prSet presAssocID="{0AFAFB1A-A340-4244-B90E-B6BEBD9E3A03}" presName="Child" presStyleLbl="revTx" presStyleIdx="1" presStyleCnt="3">
        <dgm:presLayoutVars>
          <dgm:chMax val="0"/>
          <dgm:chPref val="0"/>
          <dgm:bulletEnabled val="1"/>
        </dgm:presLayoutVars>
      </dgm:prSet>
      <dgm:spPr/>
      <dgm:t>
        <a:bodyPr/>
        <a:lstStyle/>
        <a:p>
          <a:endParaRPr lang="en-US"/>
        </a:p>
      </dgm:t>
    </dgm:pt>
    <dgm:pt modelId="{9061894D-2C06-4E1A-A5DB-DA219FE96214}" type="pres">
      <dgm:prSet presAssocID="{0AFAFB1A-A340-4244-B90E-B6BEBD9E3A03}" presName="Parent" presStyleLbl="revTx" presStyleIdx="2" presStyleCnt="3">
        <dgm:presLayoutVars>
          <dgm:chMax val="1"/>
          <dgm:chPref val="1"/>
          <dgm:bulletEnabled val="1"/>
        </dgm:presLayoutVars>
      </dgm:prSet>
      <dgm:spPr/>
      <dgm:t>
        <a:bodyPr/>
        <a:lstStyle/>
        <a:p>
          <a:endParaRPr lang="en-US"/>
        </a:p>
      </dgm:t>
    </dgm:pt>
  </dgm:ptLst>
  <dgm:cxnLst>
    <dgm:cxn modelId="{AB116682-DD5A-49A0-8F72-95450170178E}" type="presOf" srcId="{0AFAFB1A-A340-4244-B90E-B6BEBD9E3A03}" destId="{9061894D-2C06-4E1A-A5DB-DA219FE96214}" srcOrd="0" destOrd="0" presId="urn:microsoft.com/office/officeart/2008/layout/IncreasingCircleProcess"/>
    <dgm:cxn modelId="{46280802-B22A-4909-96AD-8CD050906F9E}" srcId="{295AC468-67CE-4B32-8943-89227A967227}" destId="{7E25ED72-9ABF-44C1-A96E-252E3CC71527}" srcOrd="1" destOrd="0" parTransId="{71D6491D-8C15-4236-B4A9-4367C8FA0A2F}" sibTransId="{E60F3795-262B-4062-8DB8-9E149CAFFEDE}"/>
    <dgm:cxn modelId="{2AC9F601-96D1-43BF-878E-DDE9743E4B9B}" type="presOf" srcId="{7E25ED72-9ABF-44C1-A96E-252E3CC71527}" destId="{5120D557-4DA0-4865-8AC5-D1A1FDFF2BB0}" srcOrd="0" destOrd="0" presId="urn:microsoft.com/office/officeart/2008/layout/IncreasingCircleProcess"/>
    <dgm:cxn modelId="{849691D0-C517-43DA-A5E0-779599F21BFC}" type="presOf" srcId="{CD5E79E7-8968-4244-9036-14AB49C79EEB}" destId="{300FAC33-A351-4DED-A221-CD09BBA3C3B2}" srcOrd="0" destOrd="0" presId="urn:microsoft.com/office/officeart/2008/layout/IncreasingCircleProcess"/>
    <dgm:cxn modelId="{A459CFC7-C8CC-494F-87CD-FAD6644B8935}" type="presOf" srcId="{295AC468-67CE-4B32-8943-89227A967227}" destId="{D7EE2B38-384D-48C8-BA2B-D9CF6B6B7C64}" srcOrd="0" destOrd="0" presId="urn:microsoft.com/office/officeart/2008/layout/IncreasingCircleProcess"/>
    <dgm:cxn modelId="{E6AA7B98-DD5A-4CCC-8D90-E569A7C0C618}" srcId="{295AC468-67CE-4B32-8943-89227A967227}" destId="{0AFAFB1A-A340-4244-B90E-B6BEBD9E3A03}" srcOrd="2" destOrd="0" parTransId="{4EFA2053-423F-4F73-8CAC-2ACF2997CFBC}" sibTransId="{D59D226D-4376-48FC-B52C-73132179B0F9}"/>
    <dgm:cxn modelId="{46C4C44C-6E7E-49AD-B06A-ABBDB76E7BB5}" srcId="{295AC468-67CE-4B32-8943-89227A967227}" destId="{CD5E79E7-8968-4244-9036-14AB49C79EEB}" srcOrd="0" destOrd="0" parTransId="{4DD7DFFC-A45A-4500-988F-AF7CE3B8560E}" sibTransId="{11A28193-89CF-4741-BCA0-7C70EA0C1329}"/>
    <dgm:cxn modelId="{EBEC90D1-A36A-4310-AD09-0FB7E51311C7}" type="presParOf" srcId="{D7EE2B38-384D-48C8-BA2B-D9CF6B6B7C64}" destId="{4CE95C8E-5F62-47C8-96A9-28A12D9D8053}" srcOrd="0" destOrd="0" presId="urn:microsoft.com/office/officeart/2008/layout/IncreasingCircleProcess"/>
    <dgm:cxn modelId="{F34E9FF7-7F85-4582-A988-5C1BFF8D8D1D}" type="presParOf" srcId="{4CE95C8E-5F62-47C8-96A9-28A12D9D8053}" destId="{A2AE2614-D9C0-494B-A917-50C45D0555A9}" srcOrd="0" destOrd="0" presId="urn:microsoft.com/office/officeart/2008/layout/IncreasingCircleProcess"/>
    <dgm:cxn modelId="{1B9FB680-4232-456D-AC33-432EAF1EC658}" type="presParOf" srcId="{4CE95C8E-5F62-47C8-96A9-28A12D9D8053}" destId="{85B0B8AD-5049-4C6E-8B34-AD5CD05A4897}" srcOrd="1" destOrd="0" presId="urn:microsoft.com/office/officeart/2008/layout/IncreasingCircleProcess"/>
    <dgm:cxn modelId="{8D5A3211-FB9D-4EB0-B96A-4AF363779CB7}" type="presParOf" srcId="{4CE95C8E-5F62-47C8-96A9-28A12D9D8053}" destId="{6723D733-FED5-4849-B4D8-2D4639FC6F13}" srcOrd="2" destOrd="0" presId="urn:microsoft.com/office/officeart/2008/layout/IncreasingCircleProcess"/>
    <dgm:cxn modelId="{3F4CAA23-9C04-4758-A0D9-DCC36E27F5B9}" type="presParOf" srcId="{4CE95C8E-5F62-47C8-96A9-28A12D9D8053}" destId="{300FAC33-A351-4DED-A221-CD09BBA3C3B2}" srcOrd="3" destOrd="0" presId="urn:microsoft.com/office/officeart/2008/layout/IncreasingCircleProcess"/>
    <dgm:cxn modelId="{0BDF4434-77CE-43C8-A557-E524E6B7119E}" type="presParOf" srcId="{D7EE2B38-384D-48C8-BA2B-D9CF6B6B7C64}" destId="{7A038861-886E-4F09-8151-0080163ADBFE}" srcOrd="1" destOrd="0" presId="urn:microsoft.com/office/officeart/2008/layout/IncreasingCircleProcess"/>
    <dgm:cxn modelId="{C483F897-3663-4772-9E58-549B3C95CB18}" type="presParOf" srcId="{D7EE2B38-384D-48C8-BA2B-D9CF6B6B7C64}" destId="{686E4E7A-B874-42B7-A0C4-25A940F64DF0}" srcOrd="2" destOrd="0" presId="urn:microsoft.com/office/officeart/2008/layout/IncreasingCircleProcess"/>
    <dgm:cxn modelId="{EC6CD45D-8C1E-4777-80CB-0E426346EDBF}" type="presParOf" srcId="{686E4E7A-B874-42B7-A0C4-25A940F64DF0}" destId="{903300C6-8E24-4DC4-88BE-86F0BA4AF926}" srcOrd="0" destOrd="0" presId="urn:microsoft.com/office/officeart/2008/layout/IncreasingCircleProcess"/>
    <dgm:cxn modelId="{82E56479-F896-4B69-8E51-4C495131DD6C}" type="presParOf" srcId="{686E4E7A-B874-42B7-A0C4-25A940F64DF0}" destId="{36DAF45B-1D99-4B71-9B55-5E450A17216E}" srcOrd="1" destOrd="0" presId="urn:microsoft.com/office/officeart/2008/layout/IncreasingCircleProcess"/>
    <dgm:cxn modelId="{7A3B5D43-42D1-4A10-B92D-A26628AAD0CA}" type="presParOf" srcId="{686E4E7A-B874-42B7-A0C4-25A940F64DF0}" destId="{3CC04E88-6C9E-432F-8AF3-22513BF273B5}" srcOrd="2" destOrd="0" presId="urn:microsoft.com/office/officeart/2008/layout/IncreasingCircleProcess"/>
    <dgm:cxn modelId="{75D895DD-7E8A-4BA8-8BE9-8CD0ECF9BA51}" type="presParOf" srcId="{686E4E7A-B874-42B7-A0C4-25A940F64DF0}" destId="{5120D557-4DA0-4865-8AC5-D1A1FDFF2BB0}" srcOrd="3" destOrd="0" presId="urn:microsoft.com/office/officeart/2008/layout/IncreasingCircleProcess"/>
    <dgm:cxn modelId="{B4D90828-E70E-45AF-A6E1-A79ACC149A5B}" type="presParOf" srcId="{D7EE2B38-384D-48C8-BA2B-D9CF6B6B7C64}" destId="{8B321D08-A0EB-4546-BFE7-90D243EB1EDA}" srcOrd="3" destOrd="0" presId="urn:microsoft.com/office/officeart/2008/layout/IncreasingCircleProcess"/>
    <dgm:cxn modelId="{6BB80868-8A5A-40BD-BF14-6E9C2499AD38}" type="presParOf" srcId="{D7EE2B38-384D-48C8-BA2B-D9CF6B6B7C64}" destId="{B84A5997-D979-491E-8AD7-BCB4E02BF4C4}" srcOrd="4" destOrd="0" presId="urn:microsoft.com/office/officeart/2008/layout/IncreasingCircleProcess"/>
    <dgm:cxn modelId="{E306E25A-B27E-4C4A-A1DE-36F778E64DE5}" type="presParOf" srcId="{B84A5997-D979-491E-8AD7-BCB4E02BF4C4}" destId="{E31F5E86-3930-4108-8D0E-C220C990E8F6}" srcOrd="0" destOrd="0" presId="urn:microsoft.com/office/officeart/2008/layout/IncreasingCircleProcess"/>
    <dgm:cxn modelId="{4F738FED-F1DD-423D-8C5D-44C5B0C85A6A}" type="presParOf" srcId="{B84A5997-D979-491E-8AD7-BCB4E02BF4C4}" destId="{BC210DED-0B6B-4C40-B9D2-54735DA14A14}" srcOrd="1" destOrd="0" presId="urn:microsoft.com/office/officeart/2008/layout/IncreasingCircleProcess"/>
    <dgm:cxn modelId="{25B32CA5-0315-4588-9C0A-88B47DF350ED}" type="presParOf" srcId="{B84A5997-D979-491E-8AD7-BCB4E02BF4C4}" destId="{B2FA0CBB-B62D-499E-8149-84DC84CEEA45}" srcOrd="2" destOrd="0" presId="urn:microsoft.com/office/officeart/2008/layout/IncreasingCircleProcess"/>
    <dgm:cxn modelId="{3C46F458-4A93-4E3A-9FDF-A38EC8BC2CDD}" type="presParOf" srcId="{B84A5997-D979-491E-8AD7-BCB4E02BF4C4}" destId="{9061894D-2C06-4E1A-A5DB-DA219FE96214}"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B9A2C-FC38-4F39-BE07-F5566717F4F3}">
      <dsp:nvSpPr>
        <dsp:cNvPr id="0" name=""/>
        <dsp:cNvSpPr/>
      </dsp:nvSpPr>
      <dsp:spPr>
        <a:xfrm>
          <a:off x="0" y="0"/>
          <a:ext cx="88312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5A82B-48B4-47C0-B844-18FDA7C9612F}">
      <dsp:nvSpPr>
        <dsp:cNvPr id="0" name=""/>
        <dsp:cNvSpPr/>
      </dsp:nvSpPr>
      <dsp:spPr>
        <a:xfrm>
          <a:off x="0" y="0"/>
          <a:ext cx="8831287" cy="105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ctr" defTabSz="1377950">
            <a:lnSpc>
              <a:spcPct val="90000"/>
            </a:lnSpc>
            <a:spcBef>
              <a:spcPct val="0"/>
            </a:spcBef>
            <a:spcAft>
              <a:spcPct val="35000"/>
            </a:spcAft>
          </a:pPr>
          <a:r>
            <a:rPr lang="en-US" sz="3100" b="1" kern="1200" dirty="0" smtClean="0">
              <a:latin typeface="Consolas" panose="020B0609020204030204" pitchFamily="49" charset="0"/>
            </a:rPr>
            <a:t>Social Interaction and Social Structure</a:t>
          </a:r>
          <a:endParaRPr lang="en-US" sz="3100" b="1" kern="1200" dirty="0">
            <a:latin typeface="Consolas" panose="020B0609020204030204" pitchFamily="49" charset="0"/>
          </a:endParaRPr>
        </a:p>
      </dsp:txBody>
      <dsp:txXfrm>
        <a:off x="0" y="0"/>
        <a:ext cx="8831287" cy="10558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DA791-6324-4362-878A-AB61D42F0CED}">
      <dsp:nvSpPr>
        <dsp:cNvPr id="0" name=""/>
        <dsp:cNvSpPr/>
      </dsp:nvSpPr>
      <dsp:spPr>
        <a:xfrm>
          <a:off x="0" y="5481"/>
          <a:ext cx="8128000" cy="786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latin typeface="Consolas" panose="020B0609020204030204" pitchFamily="49" charset="0"/>
            </a:rPr>
            <a:t>Types of Social Interactions</a:t>
          </a:r>
          <a:endParaRPr lang="en-US" sz="3200" b="1" kern="1200" dirty="0">
            <a:latin typeface="Consolas" panose="020B0609020204030204" pitchFamily="49" charset="0"/>
          </a:endParaRPr>
        </a:p>
      </dsp:txBody>
      <dsp:txXfrm>
        <a:off x="38381" y="43862"/>
        <a:ext cx="8051238" cy="709478"/>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1199D-7C6F-450A-849C-7A5DB8BA75DC}">
      <dsp:nvSpPr>
        <dsp:cNvPr id="0" name=""/>
        <dsp:cNvSpPr/>
      </dsp:nvSpPr>
      <dsp:spPr>
        <a:xfrm>
          <a:off x="0" y="2980"/>
          <a:ext cx="8128000" cy="7956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dirty="0" smtClean="0">
              <a:latin typeface="Consolas" panose="020B0609020204030204" pitchFamily="49" charset="0"/>
            </a:rPr>
            <a:t>Types of societies </a:t>
          </a:r>
          <a:endParaRPr lang="en-US" sz="3400" b="1" kern="1200" dirty="0">
            <a:latin typeface="Consolas" panose="020B0609020204030204" pitchFamily="49" charset="0"/>
          </a:endParaRPr>
        </a:p>
      </dsp:txBody>
      <dsp:txXfrm>
        <a:off x="38838" y="41818"/>
        <a:ext cx="8050324" cy="717924"/>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A0FD1-3343-415D-B6C3-B812249C17B7}">
      <dsp:nvSpPr>
        <dsp:cNvPr id="0" name=""/>
        <dsp:cNvSpPr/>
      </dsp:nvSpPr>
      <dsp:spPr>
        <a:xfrm>
          <a:off x="0" y="4766397"/>
          <a:ext cx="10137834"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CFF6F5-6866-40F8-A568-58EAC7DC69E3}">
      <dsp:nvSpPr>
        <dsp:cNvPr id="0" name=""/>
        <dsp:cNvSpPr/>
      </dsp:nvSpPr>
      <dsp:spPr>
        <a:xfrm>
          <a:off x="0" y="3965699"/>
          <a:ext cx="10137834"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086B6-CA1B-45E2-9DF8-425FF7F92D11}">
      <dsp:nvSpPr>
        <dsp:cNvPr id="0" name=""/>
        <dsp:cNvSpPr/>
      </dsp:nvSpPr>
      <dsp:spPr>
        <a:xfrm>
          <a:off x="0" y="3165000"/>
          <a:ext cx="10137834"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6EB90A-3441-4C7D-841E-E4F7EA6C3B87}">
      <dsp:nvSpPr>
        <dsp:cNvPr id="0" name=""/>
        <dsp:cNvSpPr/>
      </dsp:nvSpPr>
      <dsp:spPr>
        <a:xfrm>
          <a:off x="0" y="2364302"/>
          <a:ext cx="10137834"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CB406-A93C-49D4-A2DC-BCA0B771634D}">
      <dsp:nvSpPr>
        <dsp:cNvPr id="0" name=""/>
        <dsp:cNvSpPr/>
      </dsp:nvSpPr>
      <dsp:spPr>
        <a:xfrm>
          <a:off x="0" y="1563603"/>
          <a:ext cx="10137834"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A5CE6A-430E-48A4-AFB1-27A5B72408F2}">
      <dsp:nvSpPr>
        <dsp:cNvPr id="0" name=""/>
        <dsp:cNvSpPr/>
      </dsp:nvSpPr>
      <dsp:spPr>
        <a:xfrm>
          <a:off x="0" y="762905"/>
          <a:ext cx="10137834"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C68CAE-866C-4FEB-ADB4-9EB07E867357}">
      <dsp:nvSpPr>
        <dsp:cNvPr id="0" name=""/>
        <dsp:cNvSpPr/>
      </dsp:nvSpPr>
      <dsp:spPr>
        <a:xfrm>
          <a:off x="2635836" y="335"/>
          <a:ext cx="7501997" cy="762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A society that survived by hunting animals and gathering edible plants.</a:t>
          </a:r>
          <a:endParaRPr lang="en-US" sz="2000" kern="1200" dirty="0">
            <a:latin typeface="Consolas" panose="020B0609020204030204" pitchFamily="49" charset="0"/>
          </a:endParaRPr>
        </a:p>
      </dsp:txBody>
      <dsp:txXfrm>
        <a:off x="2635836" y="335"/>
        <a:ext cx="7501997" cy="762569"/>
      </dsp:txXfrm>
    </dsp:sp>
    <dsp:sp modelId="{B9EE7D1C-1D05-431C-B406-7FEF2C40BFD9}">
      <dsp:nvSpPr>
        <dsp:cNvPr id="0" name=""/>
        <dsp:cNvSpPr/>
      </dsp:nvSpPr>
      <dsp:spPr>
        <a:xfrm>
          <a:off x="0" y="335"/>
          <a:ext cx="2635836" cy="762569"/>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Hunting and Gathering</a:t>
          </a:r>
          <a:endParaRPr lang="en-US" sz="2000" b="1" kern="1200" dirty="0">
            <a:latin typeface="Consolas" panose="020B0609020204030204" pitchFamily="49" charset="0"/>
          </a:endParaRPr>
        </a:p>
      </dsp:txBody>
      <dsp:txXfrm>
        <a:off x="37232" y="37567"/>
        <a:ext cx="2561372" cy="725337"/>
      </dsp:txXfrm>
    </dsp:sp>
    <dsp:sp modelId="{2A3739C8-1853-4232-BC37-C4D7145D4AD4}">
      <dsp:nvSpPr>
        <dsp:cNvPr id="0" name=""/>
        <dsp:cNvSpPr/>
      </dsp:nvSpPr>
      <dsp:spPr>
        <a:xfrm>
          <a:off x="2635836" y="801033"/>
          <a:ext cx="7501997" cy="762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smtClean="0">
              <a:latin typeface="Consolas" panose="020B0609020204030204" pitchFamily="49" charset="0"/>
            </a:rPr>
            <a:t>A </a:t>
          </a:r>
          <a:r>
            <a:rPr lang="en-US" sz="2000" kern="1200" dirty="0" smtClean="0">
              <a:latin typeface="Consolas" panose="020B0609020204030204" pitchFamily="49" charset="0"/>
            </a:rPr>
            <a:t>society that survives primarily through the growing of plants.</a:t>
          </a:r>
          <a:endParaRPr lang="en-US" sz="2000" kern="1200" dirty="0">
            <a:latin typeface="Consolas" panose="020B0609020204030204" pitchFamily="49" charset="0"/>
          </a:endParaRPr>
        </a:p>
      </dsp:txBody>
      <dsp:txXfrm>
        <a:off x="2635836" y="801033"/>
        <a:ext cx="7501997" cy="762569"/>
      </dsp:txXfrm>
    </dsp:sp>
    <dsp:sp modelId="{A48B8B4E-F00E-4CE1-A5CE-42C1F31EB0B2}">
      <dsp:nvSpPr>
        <dsp:cNvPr id="0" name=""/>
        <dsp:cNvSpPr/>
      </dsp:nvSpPr>
      <dsp:spPr>
        <a:xfrm>
          <a:off x="0" y="801033"/>
          <a:ext cx="2635836" cy="762569"/>
        </a:xfrm>
        <a:prstGeom prst="round2SameRect">
          <a:avLst>
            <a:gd name="adj1" fmla="val 16670"/>
            <a:gd name="adj2" fmla="val 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w="6350" cap="flat" cmpd="sng" algn="ctr">
          <a:solidFill>
            <a:schemeClr val="accent3">
              <a:hueOff val="542120"/>
              <a:satOff val="20000"/>
              <a:lumOff val="-294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Horticultural</a:t>
          </a:r>
          <a:endParaRPr lang="en-US" sz="2000" b="1" kern="1200" dirty="0">
            <a:latin typeface="Consolas" panose="020B0609020204030204" pitchFamily="49" charset="0"/>
          </a:endParaRPr>
        </a:p>
      </dsp:txBody>
      <dsp:txXfrm>
        <a:off x="37232" y="838265"/>
        <a:ext cx="2561372" cy="725337"/>
      </dsp:txXfrm>
    </dsp:sp>
    <dsp:sp modelId="{77CB1081-96AD-4976-8EC5-AE57F2C156E2}">
      <dsp:nvSpPr>
        <dsp:cNvPr id="0" name=""/>
        <dsp:cNvSpPr/>
      </dsp:nvSpPr>
      <dsp:spPr>
        <a:xfrm>
          <a:off x="2635836" y="1601732"/>
          <a:ext cx="7501997" cy="762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A society in which food is obtained primarily by raising and taking care of animals.</a:t>
          </a:r>
          <a:endParaRPr lang="en-US" sz="2000" kern="1200" dirty="0">
            <a:latin typeface="Consolas" panose="020B0609020204030204" pitchFamily="49" charset="0"/>
          </a:endParaRPr>
        </a:p>
      </dsp:txBody>
      <dsp:txXfrm>
        <a:off x="2635836" y="1601732"/>
        <a:ext cx="7501997" cy="762569"/>
      </dsp:txXfrm>
    </dsp:sp>
    <dsp:sp modelId="{6E8A11F8-C524-4B1C-B370-516B1EDFF30D}">
      <dsp:nvSpPr>
        <dsp:cNvPr id="0" name=""/>
        <dsp:cNvSpPr/>
      </dsp:nvSpPr>
      <dsp:spPr>
        <a:xfrm>
          <a:off x="0" y="1601732"/>
          <a:ext cx="2635836" cy="762569"/>
        </a:xfrm>
        <a:prstGeom prst="round2SameRect">
          <a:avLst>
            <a:gd name="adj1" fmla="val 16670"/>
            <a:gd name="adj2" fmla="val 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w="6350" cap="flat" cmpd="sng" algn="ctr">
          <a:solidFill>
            <a:schemeClr val="accent3">
              <a:hueOff val="1084240"/>
              <a:satOff val="40000"/>
              <a:lumOff val="-588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Pastoral</a:t>
          </a:r>
          <a:endParaRPr lang="en-US" sz="2000" b="1" kern="1200" dirty="0">
            <a:latin typeface="Consolas" panose="020B0609020204030204" pitchFamily="49" charset="0"/>
          </a:endParaRPr>
        </a:p>
      </dsp:txBody>
      <dsp:txXfrm>
        <a:off x="37232" y="1638964"/>
        <a:ext cx="2561372" cy="725337"/>
      </dsp:txXfrm>
    </dsp:sp>
    <dsp:sp modelId="{9B61CCD0-F9A4-49AB-8695-62C03819CAEE}">
      <dsp:nvSpPr>
        <dsp:cNvPr id="0" name=""/>
        <dsp:cNvSpPr/>
      </dsp:nvSpPr>
      <dsp:spPr>
        <a:xfrm>
          <a:off x="2635836" y="2402430"/>
          <a:ext cx="7501997" cy="762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A society that uses plows and draft animals in growing food.</a:t>
          </a:r>
          <a:endParaRPr lang="en-US" sz="2000" kern="1200" dirty="0">
            <a:latin typeface="Consolas" panose="020B0609020204030204" pitchFamily="49" charset="0"/>
          </a:endParaRPr>
        </a:p>
      </dsp:txBody>
      <dsp:txXfrm>
        <a:off x="2635836" y="2402430"/>
        <a:ext cx="7501997" cy="762569"/>
      </dsp:txXfrm>
    </dsp:sp>
    <dsp:sp modelId="{22309AF6-7C10-4F52-A500-83F11E8BF194}">
      <dsp:nvSpPr>
        <dsp:cNvPr id="0" name=""/>
        <dsp:cNvSpPr/>
      </dsp:nvSpPr>
      <dsp:spPr>
        <a:xfrm>
          <a:off x="0" y="2402430"/>
          <a:ext cx="2635836" cy="762569"/>
        </a:xfrm>
        <a:prstGeom prst="round2SameRect">
          <a:avLst>
            <a:gd name="adj1" fmla="val 16670"/>
            <a:gd name="adj2" fmla="val 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w="6350" cap="flat" cmpd="sng" algn="ctr">
          <a:solidFill>
            <a:schemeClr val="accent3">
              <a:hueOff val="1626359"/>
              <a:satOff val="60000"/>
              <a:lumOff val="-882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Agricultural</a:t>
          </a:r>
          <a:endParaRPr lang="en-US" sz="2000" b="1" kern="1200" dirty="0">
            <a:latin typeface="Consolas" panose="020B0609020204030204" pitchFamily="49" charset="0"/>
          </a:endParaRPr>
        </a:p>
      </dsp:txBody>
      <dsp:txXfrm>
        <a:off x="37232" y="2439662"/>
        <a:ext cx="2561372" cy="725337"/>
      </dsp:txXfrm>
    </dsp:sp>
    <dsp:sp modelId="{A03295BE-6269-44F2-990D-63D03DA8C528}">
      <dsp:nvSpPr>
        <dsp:cNvPr id="0" name=""/>
        <dsp:cNvSpPr/>
      </dsp:nvSpPr>
      <dsp:spPr>
        <a:xfrm>
          <a:off x="2635836" y="3203129"/>
          <a:ext cx="7501997" cy="762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smtClean="0">
              <a:latin typeface="Consolas" panose="020B0609020204030204" pitchFamily="49" charset="0"/>
            </a:rPr>
            <a:t>A </a:t>
          </a:r>
          <a:r>
            <a:rPr lang="en-US" sz="2000" kern="1200" dirty="0" smtClean="0">
              <a:latin typeface="Consolas" panose="020B0609020204030204" pitchFamily="49" charset="0"/>
            </a:rPr>
            <a:t>society that depends on science and technology to produce its goods and services.</a:t>
          </a:r>
          <a:endParaRPr lang="en-US" sz="2000" kern="1200" dirty="0">
            <a:latin typeface="Consolas" panose="020B0609020204030204" pitchFamily="49" charset="0"/>
          </a:endParaRPr>
        </a:p>
      </dsp:txBody>
      <dsp:txXfrm>
        <a:off x="2635836" y="3203129"/>
        <a:ext cx="7501997" cy="762569"/>
      </dsp:txXfrm>
    </dsp:sp>
    <dsp:sp modelId="{03E61B01-1822-4BE3-8FD6-689B9F465130}">
      <dsp:nvSpPr>
        <dsp:cNvPr id="0" name=""/>
        <dsp:cNvSpPr/>
      </dsp:nvSpPr>
      <dsp:spPr>
        <a:xfrm>
          <a:off x="0" y="3203129"/>
          <a:ext cx="2635836" cy="762569"/>
        </a:xfrm>
        <a:prstGeom prst="round2SameRect">
          <a:avLst>
            <a:gd name="adj1" fmla="val 16670"/>
            <a:gd name="adj2" fmla="val 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w="6350" cap="flat" cmpd="sng" algn="ctr">
          <a:solidFill>
            <a:schemeClr val="accent3">
              <a:hueOff val="2168479"/>
              <a:satOff val="80000"/>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Industrial</a:t>
          </a:r>
          <a:endParaRPr lang="en-US" sz="2000" b="1" kern="1200" dirty="0">
            <a:latin typeface="Consolas" panose="020B0609020204030204" pitchFamily="49" charset="0"/>
          </a:endParaRPr>
        </a:p>
      </dsp:txBody>
      <dsp:txXfrm>
        <a:off x="37232" y="3240361"/>
        <a:ext cx="2561372" cy="725337"/>
      </dsp:txXfrm>
    </dsp:sp>
    <dsp:sp modelId="{86C4281D-CE69-4FB4-82BC-C615AB2C2654}">
      <dsp:nvSpPr>
        <dsp:cNvPr id="0" name=""/>
        <dsp:cNvSpPr/>
      </dsp:nvSpPr>
      <dsp:spPr>
        <a:xfrm>
          <a:off x="2635836" y="4003827"/>
          <a:ext cx="7501997" cy="762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A society in which economic emphasis is on providing services and information.</a:t>
          </a:r>
          <a:endParaRPr lang="en-US" sz="2000" kern="1200" dirty="0">
            <a:latin typeface="Consolas" panose="020B0609020204030204" pitchFamily="49" charset="0"/>
          </a:endParaRPr>
        </a:p>
      </dsp:txBody>
      <dsp:txXfrm>
        <a:off x="2635836" y="4003827"/>
        <a:ext cx="7501997" cy="762569"/>
      </dsp:txXfrm>
    </dsp:sp>
    <dsp:sp modelId="{4CD2EE43-78F4-42FE-AD4A-917F95D5DD60}">
      <dsp:nvSpPr>
        <dsp:cNvPr id="0" name=""/>
        <dsp:cNvSpPr/>
      </dsp:nvSpPr>
      <dsp:spPr>
        <a:xfrm>
          <a:off x="0" y="4003827"/>
          <a:ext cx="2635836" cy="762569"/>
        </a:xfrm>
        <a:prstGeom prst="round2SameRect">
          <a:avLst>
            <a:gd name="adj1" fmla="val 16670"/>
            <a:gd name="adj2" fmla="val 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Post industrial</a:t>
          </a:r>
          <a:endParaRPr lang="en-US" sz="2000" b="1" kern="1200" dirty="0">
            <a:latin typeface="Consolas" panose="020B0609020204030204" pitchFamily="49" charset="0"/>
          </a:endParaRPr>
        </a:p>
      </dsp:txBody>
      <dsp:txXfrm>
        <a:off x="37232" y="4041059"/>
        <a:ext cx="2561372" cy="7253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6EBE6-ACC1-40C2-A19D-F6930675734D}">
      <dsp:nvSpPr>
        <dsp:cNvPr id="0" name=""/>
        <dsp:cNvSpPr/>
      </dsp:nvSpPr>
      <dsp:spPr>
        <a:xfrm>
          <a:off x="904" y="0"/>
          <a:ext cx="1600136" cy="2069917"/>
        </a:xfrm>
        <a:prstGeom prst="roundRect">
          <a:avLst>
            <a:gd name="adj" fmla="val 10000"/>
          </a:avLst>
        </a:prstGeom>
        <a:solidFill>
          <a:srgbClr val="00B0F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smtClean="0">
              <a:solidFill>
                <a:schemeClr val="bg1"/>
              </a:solidFill>
              <a:latin typeface="Consolas" panose="020B0609020204030204" pitchFamily="49" charset="0"/>
            </a:rPr>
            <a:t>Exchange</a:t>
          </a:r>
          <a:endParaRPr lang="en-US" sz="1700" b="1" kern="1200">
            <a:solidFill>
              <a:schemeClr val="bg1"/>
            </a:solidFill>
            <a:latin typeface="Consolas" panose="020B0609020204030204" pitchFamily="49" charset="0"/>
          </a:endParaRPr>
        </a:p>
      </dsp:txBody>
      <dsp:txXfrm>
        <a:off x="47770" y="46866"/>
        <a:ext cx="1506404" cy="1976185"/>
      </dsp:txXfrm>
    </dsp:sp>
    <dsp:sp modelId="{6E46C801-6C6D-4CA0-A20A-DC82FA7DA5AE}">
      <dsp:nvSpPr>
        <dsp:cNvPr id="0" name=""/>
        <dsp:cNvSpPr/>
      </dsp:nvSpPr>
      <dsp:spPr>
        <a:xfrm>
          <a:off x="1869863" y="0"/>
          <a:ext cx="1600136" cy="2069917"/>
        </a:xfrm>
        <a:prstGeom prst="roundRect">
          <a:avLst>
            <a:gd name="adj" fmla="val 10000"/>
          </a:avLst>
        </a:prstGeom>
        <a:solidFill>
          <a:srgbClr val="FFCC0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smtClean="0">
              <a:latin typeface="Consolas" panose="020B0609020204030204" pitchFamily="49" charset="0"/>
            </a:rPr>
            <a:t>Cooperation</a:t>
          </a:r>
          <a:endParaRPr lang="en-US" sz="1700" b="1" kern="1200" dirty="0" smtClean="0">
            <a:latin typeface="Consolas" panose="020B0609020204030204" pitchFamily="49" charset="0"/>
          </a:endParaRPr>
        </a:p>
      </dsp:txBody>
      <dsp:txXfrm>
        <a:off x="1916729" y="46866"/>
        <a:ext cx="1506404" cy="1976185"/>
      </dsp:txXfrm>
    </dsp:sp>
    <dsp:sp modelId="{CB5F63ED-17F4-44C3-A19C-279793F7D647}">
      <dsp:nvSpPr>
        <dsp:cNvPr id="0" name=""/>
        <dsp:cNvSpPr/>
      </dsp:nvSpPr>
      <dsp:spPr>
        <a:xfrm>
          <a:off x="3738823" y="0"/>
          <a:ext cx="1600136" cy="2069917"/>
        </a:xfrm>
        <a:prstGeom prst="roundRect">
          <a:avLst>
            <a:gd name="adj" fmla="val 10000"/>
          </a:avLst>
        </a:prstGeom>
        <a:solidFill>
          <a:srgbClr val="FF481D"/>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latin typeface="Consolas" panose="020B0609020204030204" pitchFamily="49" charset="0"/>
            </a:rPr>
            <a:t>Competition</a:t>
          </a:r>
        </a:p>
      </dsp:txBody>
      <dsp:txXfrm>
        <a:off x="3785689" y="46866"/>
        <a:ext cx="1506404" cy="1976185"/>
      </dsp:txXfrm>
    </dsp:sp>
    <dsp:sp modelId="{2923239A-D898-4A14-8116-42CE92CA3A5D}">
      <dsp:nvSpPr>
        <dsp:cNvPr id="0" name=""/>
        <dsp:cNvSpPr/>
      </dsp:nvSpPr>
      <dsp:spPr>
        <a:xfrm>
          <a:off x="5607783" y="0"/>
          <a:ext cx="1600136" cy="2069917"/>
        </a:xfrm>
        <a:prstGeom prst="roundRect">
          <a:avLst>
            <a:gd name="adj" fmla="val 10000"/>
          </a:avLst>
        </a:prstGeom>
        <a:solidFill>
          <a:srgbClr val="00CC6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latin typeface="Consolas" panose="020B0609020204030204" pitchFamily="49" charset="0"/>
            </a:rPr>
            <a:t>Conformity</a:t>
          </a:r>
        </a:p>
      </dsp:txBody>
      <dsp:txXfrm>
        <a:off x="5654649" y="46866"/>
        <a:ext cx="1506404" cy="1976185"/>
      </dsp:txXfrm>
    </dsp:sp>
    <dsp:sp modelId="{A467FDFE-21DA-432C-9EFE-703A1DCCCBA1}">
      <dsp:nvSpPr>
        <dsp:cNvPr id="0" name=""/>
        <dsp:cNvSpPr/>
      </dsp:nvSpPr>
      <dsp:spPr>
        <a:xfrm>
          <a:off x="7476743" y="0"/>
          <a:ext cx="1600136" cy="2069917"/>
        </a:xfrm>
        <a:prstGeom prst="roundRect">
          <a:avLst>
            <a:gd name="adj" fmla="val 10000"/>
          </a:avLst>
        </a:prstGeom>
        <a:solidFill>
          <a:srgbClr val="FF7C8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latin typeface="Consolas" panose="020B0609020204030204" pitchFamily="49" charset="0"/>
            </a:rPr>
            <a:t>Coercion</a:t>
          </a:r>
          <a:endParaRPr lang="en-US" sz="1700" b="1" kern="1200" dirty="0">
            <a:latin typeface="Consolas" panose="020B0609020204030204" pitchFamily="49" charset="0"/>
          </a:endParaRPr>
        </a:p>
      </dsp:txBody>
      <dsp:txXfrm>
        <a:off x="7523609" y="46866"/>
        <a:ext cx="1506404" cy="19761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AD711-5E7B-4CF0-9EA9-0A5C332076A4}">
      <dsp:nvSpPr>
        <dsp:cNvPr id="0" name=""/>
        <dsp:cNvSpPr/>
      </dsp:nvSpPr>
      <dsp:spPr>
        <a:xfrm>
          <a:off x="0" y="0"/>
          <a:ext cx="5714769"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A836B-8CBC-4F12-946A-AA0D176984BD}">
      <dsp:nvSpPr>
        <dsp:cNvPr id="0" name=""/>
        <dsp:cNvSpPr/>
      </dsp:nvSpPr>
      <dsp:spPr>
        <a:xfrm>
          <a:off x="0" y="0"/>
          <a:ext cx="5714769" cy="56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The </a:t>
          </a:r>
          <a:r>
            <a:rPr lang="en-US" sz="1800" b="1" kern="1200" dirty="0" smtClean="0">
              <a:latin typeface="Consolas" panose="020B0609020204030204" pitchFamily="49" charset="0"/>
            </a:rPr>
            <a:t>most basic type </a:t>
          </a:r>
          <a:r>
            <a:rPr lang="en-US" sz="1800" kern="1200" dirty="0" smtClean="0">
              <a:latin typeface="Consolas" panose="020B0609020204030204" pitchFamily="49" charset="0"/>
            </a:rPr>
            <a:t>of interaction. </a:t>
          </a:r>
          <a:endParaRPr lang="en-US" sz="1800" kern="1200" dirty="0">
            <a:latin typeface="Consolas" panose="020B0609020204030204" pitchFamily="49" charset="0"/>
          </a:endParaRPr>
        </a:p>
      </dsp:txBody>
      <dsp:txXfrm>
        <a:off x="0" y="0"/>
        <a:ext cx="5714769" cy="565265"/>
      </dsp:txXfrm>
    </dsp:sp>
    <dsp:sp modelId="{B190FFD5-FA92-40FB-A8AD-6F2ABA9F70A2}">
      <dsp:nvSpPr>
        <dsp:cNvPr id="0" name=""/>
        <dsp:cNvSpPr/>
      </dsp:nvSpPr>
      <dsp:spPr>
        <a:xfrm>
          <a:off x="0" y="565265"/>
          <a:ext cx="5714769"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56AB48-AA61-4D09-9858-CD68A001AB42}">
      <dsp:nvSpPr>
        <dsp:cNvPr id="0" name=""/>
        <dsp:cNvSpPr/>
      </dsp:nvSpPr>
      <dsp:spPr>
        <a:xfrm>
          <a:off x="0" y="565265"/>
          <a:ext cx="5714769" cy="56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An individual or a group </a:t>
          </a:r>
          <a:r>
            <a:rPr lang="en-US" sz="1800" b="1" kern="1200" dirty="0" smtClean="0">
              <a:latin typeface="Consolas" panose="020B0609020204030204" pitchFamily="49" charset="0"/>
            </a:rPr>
            <a:t>acts in a certain way toward another individual or group to receive a reward. </a:t>
          </a:r>
          <a:endParaRPr lang="en-US" sz="1800" kern="1200" dirty="0">
            <a:latin typeface="Consolas" panose="020B0609020204030204" pitchFamily="49" charset="0"/>
          </a:endParaRPr>
        </a:p>
      </dsp:txBody>
      <dsp:txXfrm>
        <a:off x="0" y="565265"/>
        <a:ext cx="5714769" cy="5652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C75C4-4DE9-4181-8FDE-B2E3695942E2}">
      <dsp:nvSpPr>
        <dsp:cNvPr id="0" name=""/>
        <dsp:cNvSpPr/>
      </dsp:nvSpPr>
      <dsp:spPr>
        <a:xfrm>
          <a:off x="0" y="7907"/>
          <a:ext cx="7186815" cy="818999"/>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b="1" kern="1200" dirty="0" smtClean="0">
              <a:solidFill>
                <a:schemeClr val="bg1"/>
              </a:solidFill>
              <a:latin typeface="Consolas" panose="020B0609020204030204" pitchFamily="49" charset="0"/>
            </a:rPr>
            <a:t>1. Exchange</a:t>
          </a:r>
          <a:endParaRPr lang="en-US" sz="3500" b="1" kern="1200" dirty="0">
            <a:solidFill>
              <a:schemeClr val="bg1"/>
            </a:solidFill>
            <a:latin typeface="Consolas" panose="020B0609020204030204" pitchFamily="49" charset="0"/>
          </a:endParaRPr>
        </a:p>
      </dsp:txBody>
      <dsp:txXfrm>
        <a:off x="39980" y="47887"/>
        <a:ext cx="7106855" cy="7390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45DB1-DF52-4F31-AD51-C300D8C3E54A}">
      <dsp:nvSpPr>
        <dsp:cNvPr id="0" name=""/>
        <dsp:cNvSpPr/>
      </dsp:nvSpPr>
      <dsp:spPr>
        <a:xfrm>
          <a:off x="0" y="0"/>
          <a:ext cx="10115803" cy="0"/>
        </a:xfrm>
        <a:prstGeom prst="lin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002A27-67BD-46C5-A925-F483CACF903D}">
      <dsp:nvSpPr>
        <dsp:cNvPr id="0" name=""/>
        <dsp:cNvSpPr/>
      </dsp:nvSpPr>
      <dsp:spPr>
        <a:xfrm>
          <a:off x="0" y="0"/>
          <a:ext cx="10115803" cy="1034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The reward </a:t>
          </a:r>
          <a:r>
            <a:rPr lang="en-US" sz="1800" b="1" kern="1200" dirty="0" smtClean="0">
              <a:latin typeface="Consolas" panose="020B0609020204030204" pitchFamily="49" charset="0"/>
            </a:rPr>
            <a:t>doesn’t need to be monetary or even material</a:t>
          </a:r>
          <a:r>
            <a:rPr lang="en-US" sz="1800" kern="1200" dirty="0" smtClean="0">
              <a:latin typeface="Consolas" panose="020B0609020204030204" pitchFamily="49" charset="0"/>
            </a:rPr>
            <a:t>. This reward could be as simple as an expression of love, gratitude, or recognition (</a:t>
          </a:r>
          <a:r>
            <a:rPr lang="en-US" sz="1800" kern="1200" dirty="0" err="1" smtClean="0">
              <a:latin typeface="Consolas" panose="020B0609020204030204" pitchFamily="49" charset="0"/>
            </a:rPr>
            <a:t>Nisbet</a:t>
          </a:r>
          <a:r>
            <a:rPr lang="en-US" sz="1800" kern="1200" dirty="0" smtClean="0">
              <a:latin typeface="Consolas" panose="020B0609020204030204" pitchFamily="49" charset="0"/>
            </a:rPr>
            <a:t>, 1970, p. 56).</a:t>
          </a:r>
          <a:endParaRPr lang="en-US" sz="1800" kern="1200" dirty="0"/>
        </a:p>
      </dsp:txBody>
      <dsp:txXfrm>
        <a:off x="0" y="0"/>
        <a:ext cx="10115803" cy="103431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D3045-6442-4028-AC91-816EBCF48FF0}">
      <dsp:nvSpPr>
        <dsp:cNvPr id="0" name=""/>
        <dsp:cNvSpPr/>
      </dsp:nvSpPr>
      <dsp:spPr>
        <a:xfrm>
          <a:off x="0" y="0"/>
          <a:ext cx="5737167" cy="0"/>
        </a:xfrm>
        <a:prstGeom prst="lin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B0D46D-0A1D-436C-8A6E-905980CCB552}">
      <dsp:nvSpPr>
        <dsp:cNvPr id="0" name=""/>
        <dsp:cNvSpPr/>
      </dsp:nvSpPr>
      <dsp:spPr>
        <a:xfrm>
          <a:off x="0" y="0"/>
          <a:ext cx="5737167" cy="168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The most common type of exchange - between an </a:t>
          </a:r>
          <a:r>
            <a:rPr lang="en-US" sz="1800" b="1" kern="1200" dirty="0" smtClean="0">
              <a:latin typeface="Consolas" panose="020B0609020204030204" pitchFamily="49" charset="0"/>
            </a:rPr>
            <a:t>employer and an employee. </a:t>
          </a:r>
          <a:r>
            <a:rPr lang="en-US" sz="1800" kern="1200" dirty="0" smtClean="0">
              <a:latin typeface="Consolas" panose="020B0609020204030204" pitchFamily="49" charset="0"/>
            </a:rPr>
            <a:t>The employee has to behave according to the wishes of the employer if they want to receive a reward.</a:t>
          </a:r>
          <a:endParaRPr lang="en-US" sz="1800" kern="1200" dirty="0"/>
        </a:p>
      </dsp:txBody>
      <dsp:txXfrm>
        <a:off x="0" y="0"/>
        <a:ext cx="5737167" cy="16892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A2E51-585E-40C7-B425-D106284FDB3E}">
      <dsp:nvSpPr>
        <dsp:cNvPr id="0" name=""/>
        <dsp:cNvSpPr/>
      </dsp:nvSpPr>
      <dsp:spPr>
        <a:xfrm>
          <a:off x="0" y="653"/>
          <a:ext cx="508982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D0A48-8B7B-44D5-A5AE-F6E933F6849C}">
      <dsp:nvSpPr>
        <dsp:cNvPr id="0" name=""/>
        <dsp:cNvSpPr/>
      </dsp:nvSpPr>
      <dsp:spPr>
        <a:xfrm>
          <a:off x="0" y="653"/>
          <a:ext cx="5084853" cy="119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Individuals or </a:t>
          </a:r>
          <a:r>
            <a:rPr lang="en-US" sz="2000" b="0" kern="1200" dirty="0" smtClean="0">
              <a:latin typeface="Consolas" panose="020B0609020204030204" pitchFamily="49" charset="0"/>
            </a:rPr>
            <a:t>groups</a:t>
          </a:r>
          <a:r>
            <a:rPr lang="en-US" sz="2000" b="1" kern="1200" dirty="0" smtClean="0">
              <a:latin typeface="Consolas" panose="020B0609020204030204" pitchFamily="49" charset="0"/>
            </a:rPr>
            <a:t> act together to promote common interests or achieve common goals</a:t>
          </a:r>
          <a:r>
            <a:rPr lang="en-US" sz="2000" kern="1200" dirty="0" smtClean="0">
              <a:latin typeface="Consolas" panose="020B0609020204030204" pitchFamily="49" charset="0"/>
            </a:rPr>
            <a:t>.</a:t>
          </a:r>
          <a:endParaRPr lang="en-US" sz="2000" kern="1200" dirty="0">
            <a:latin typeface="Consolas" panose="020B0609020204030204" pitchFamily="49" charset="0"/>
          </a:endParaRPr>
        </a:p>
      </dsp:txBody>
      <dsp:txXfrm>
        <a:off x="0" y="653"/>
        <a:ext cx="5084853" cy="119201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38AC7-4478-426A-9CBD-ACE3136626EA}">
      <dsp:nvSpPr>
        <dsp:cNvPr id="0" name=""/>
        <dsp:cNvSpPr/>
      </dsp:nvSpPr>
      <dsp:spPr>
        <a:xfrm>
          <a:off x="0" y="5580"/>
          <a:ext cx="8128000" cy="889200"/>
        </a:xfrm>
        <a:prstGeom prst="roundRect">
          <a:avLst/>
        </a:prstGeom>
        <a:solidFill>
          <a:srgbClr val="FF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b="1" kern="1200" dirty="0" smtClean="0">
              <a:solidFill>
                <a:schemeClr val="tx1"/>
              </a:solidFill>
              <a:latin typeface="Consolas" panose="020B0609020204030204" pitchFamily="49" charset="0"/>
            </a:rPr>
            <a:t>2. Cooperation</a:t>
          </a:r>
          <a:endParaRPr lang="en-US" sz="3800" b="1" kern="1200" dirty="0">
            <a:solidFill>
              <a:schemeClr val="tx1"/>
            </a:solidFill>
            <a:latin typeface="Consolas" panose="020B0609020204030204" pitchFamily="49" charset="0"/>
          </a:endParaRPr>
        </a:p>
      </dsp:txBody>
      <dsp:txXfrm>
        <a:off x="43407" y="48987"/>
        <a:ext cx="8041186" cy="80238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E83CF-547D-4057-B02E-48E5DF14805D}">
      <dsp:nvSpPr>
        <dsp:cNvPr id="0" name=""/>
        <dsp:cNvSpPr/>
      </dsp:nvSpPr>
      <dsp:spPr>
        <a:xfrm>
          <a:off x="0" y="0"/>
          <a:ext cx="508982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B7DE1-C3B7-40B4-A8A5-0CD0E7E5ABC6}">
      <dsp:nvSpPr>
        <dsp:cNvPr id="0" name=""/>
        <dsp:cNvSpPr/>
      </dsp:nvSpPr>
      <dsp:spPr>
        <a:xfrm>
          <a:off x="0" y="0"/>
          <a:ext cx="5089823" cy="2108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kern="1200" dirty="0" smtClean="0">
              <a:latin typeface="Consolas" panose="020B0609020204030204" pitchFamily="49" charset="0"/>
            </a:rPr>
            <a:t>EXAMPLE:</a:t>
          </a:r>
          <a:r>
            <a:rPr lang="en-US" sz="2000" kern="1200" dirty="0" smtClean="0">
              <a:latin typeface="Consolas" panose="020B0609020204030204" pitchFamily="49" charset="0"/>
            </a:rPr>
            <a:t> Students in the group project working together to achieve desired goal rather than competing with each other. </a:t>
          </a:r>
          <a:endParaRPr lang="en-US" sz="2000" kern="1200" dirty="0"/>
        </a:p>
      </dsp:txBody>
      <dsp:txXfrm>
        <a:off x="0" y="0"/>
        <a:ext cx="5089823" cy="21082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3372D-E849-4AC7-B2C7-867A111BEF48}">
      <dsp:nvSpPr>
        <dsp:cNvPr id="0" name=""/>
        <dsp:cNvSpPr/>
      </dsp:nvSpPr>
      <dsp:spPr>
        <a:xfrm>
          <a:off x="0" y="0"/>
          <a:ext cx="10606578" cy="0"/>
        </a:xfrm>
        <a:prstGeom prst="lin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972DC9-79E6-48A9-9A3C-5127CD2EA481}">
      <dsp:nvSpPr>
        <dsp:cNvPr id="0" name=""/>
        <dsp:cNvSpPr/>
      </dsp:nvSpPr>
      <dsp:spPr>
        <a:xfrm>
          <a:off x="0" y="0"/>
          <a:ext cx="10606578" cy="9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A </a:t>
          </a:r>
          <a:r>
            <a:rPr lang="en-US" sz="1800" b="1" kern="1200" dirty="0" smtClean="0">
              <a:latin typeface="Consolas" panose="020B0609020204030204" pitchFamily="49" charset="0"/>
            </a:rPr>
            <a:t>rivalry</a:t>
          </a:r>
          <a:r>
            <a:rPr lang="en-US" sz="1800" kern="1200" dirty="0" smtClean="0">
              <a:latin typeface="Consolas" panose="020B0609020204030204" pitchFamily="49" charset="0"/>
            </a:rPr>
            <a:t> where two or more parties </a:t>
          </a:r>
          <a:r>
            <a:rPr lang="en-US" sz="1800" b="1" kern="1200" dirty="0" smtClean="0">
              <a:latin typeface="Consolas" panose="020B0609020204030204" pitchFamily="49" charset="0"/>
            </a:rPr>
            <a:t>strive for a common goal which cannot be shared - where one's gain is the other's loss.</a:t>
          </a:r>
          <a:endParaRPr lang="en-US" sz="1800" b="1" kern="1200" dirty="0">
            <a:latin typeface="Consolas" panose="020B0609020204030204" pitchFamily="49" charset="0"/>
          </a:endParaRPr>
        </a:p>
      </dsp:txBody>
      <dsp:txXfrm>
        <a:off x="0" y="0"/>
        <a:ext cx="10606578" cy="963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B073-69E0-44AA-B05C-FAB3F6AA9E3E}">
      <dsp:nvSpPr>
        <dsp:cNvPr id="0" name=""/>
        <dsp:cNvSpPr/>
      </dsp:nvSpPr>
      <dsp:spPr>
        <a:xfrm>
          <a:off x="0" y="6057"/>
          <a:ext cx="8128000" cy="889200"/>
        </a:xfrm>
        <a:prstGeom prst="round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n w="0"/>
              <a:solidFill>
                <a:schemeClr val="tx1"/>
              </a:solidFill>
              <a:latin typeface="Consolas" panose="020B0609020204030204" pitchFamily="49" charset="0"/>
            </a:rPr>
            <a:t>Ms. Kauser Malik </a:t>
          </a:r>
        </a:p>
        <a:p>
          <a:pPr lvl="0" algn="ctr" defTabSz="889000">
            <a:lnSpc>
              <a:spcPct val="90000"/>
            </a:lnSpc>
            <a:spcBef>
              <a:spcPct val="0"/>
            </a:spcBef>
            <a:spcAft>
              <a:spcPct val="35000"/>
            </a:spcAft>
          </a:pPr>
          <a:r>
            <a:rPr lang="en-US" sz="2000" kern="1200" dirty="0" smtClean="0">
              <a:solidFill>
                <a:schemeClr val="tx1"/>
              </a:solidFill>
              <a:latin typeface="Consolas" panose="020B0609020204030204" pitchFamily="49" charset="0"/>
              <a:ea typeface="Gill Sans"/>
              <a:cs typeface="Gill Sans"/>
              <a:sym typeface="Gill Sans"/>
            </a:rPr>
            <a:t>Lecturer </a:t>
          </a:r>
          <a:r>
            <a:rPr lang="en-US" sz="2000" kern="1200" smtClean="0">
              <a:solidFill>
                <a:schemeClr val="tx1"/>
              </a:solidFill>
              <a:latin typeface="Consolas" panose="020B0609020204030204" pitchFamily="49" charset="0"/>
              <a:ea typeface="Gill Sans"/>
              <a:cs typeface="Gill Sans"/>
              <a:sym typeface="Gill Sans"/>
            </a:rPr>
            <a:t>(Sciences </a:t>
          </a:r>
          <a:r>
            <a:rPr lang="en-US" sz="2000" kern="1200" dirty="0" smtClean="0">
              <a:solidFill>
                <a:schemeClr val="tx1"/>
              </a:solidFill>
              <a:latin typeface="Consolas" panose="020B0609020204030204" pitchFamily="49" charset="0"/>
              <a:ea typeface="Gill Sans"/>
              <a:cs typeface="Gill Sans"/>
              <a:sym typeface="Gill Sans"/>
            </a:rPr>
            <a:t>&amp; Humanities)</a:t>
          </a:r>
          <a:endParaRPr lang="en-US" sz="2000" kern="1200" dirty="0">
            <a:latin typeface="Consolas" panose="020B0609020204030204" pitchFamily="49" charset="0"/>
          </a:endParaRPr>
        </a:p>
      </dsp:txBody>
      <dsp:txXfrm>
        <a:off x="43407" y="49464"/>
        <a:ext cx="8041186" cy="80238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AD09B8-03D8-4E91-BFFF-71900ED03253}">
      <dsp:nvSpPr>
        <dsp:cNvPr id="0" name=""/>
        <dsp:cNvSpPr/>
      </dsp:nvSpPr>
      <dsp:spPr>
        <a:xfrm>
          <a:off x="0" y="8754"/>
          <a:ext cx="8128000" cy="772200"/>
        </a:xfrm>
        <a:prstGeom prst="roundRect">
          <a:avLst/>
        </a:prstGeom>
        <a:solidFill>
          <a:srgbClr val="FF481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1" kern="1200" dirty="0" smtClean="0">
              <a:latin typeface="Consolas" panose="020B0609020204030204" pitchFamily="49" charset="0"/>
            </a:rPr>
            <a:t>3. Competition</a:t>
          </a:r>
          <a:endParaRPr lang="en-US" sz="3300" b="1" kern="1200" dirty="0">
            <a:latin typeface="Consolas" panose="020B0609020204030204" pitchFamily="49" charset="0"/>
          </a:endParaRPr>
        </a:p>
      </dsp:txBody>
      <dsp:txXfrm>
        <a:off x="37696" y="46450"/>
        <a:ext cx="8052608" cy="6968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1E5ED-DAED-445F-8054-11357E9E3704}">
      <dsp:nvSpPr>
        <dsp:cNvPr id="0" name=""/>
        <dsp:cNvSpPr/>
      </dsp:nvSpPr>
      <dsp:spPr>
        <a:xfrm>
          <a:off x="0" y="0"/>
          <a:ext cx="6763558" cy="0"/>
        </a:xfrm>
        <a:prstGeom prst="lin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FF4857-0324-488F-8A35-3E0B3416240D}">
      <dsp:nvSpPr>
        <dsp:cNvPr id="0" name=""/>
        <dsp:cNvSpPr/>
      </dsp:nvSpPr>
      <dsp:spPr>
        <a:xfrm>
          <a:off x="0" y="0"/>
          <a:ext cx="6763558" cy="872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People can compete over </a:t>
          </a:r>
          <a:r>
            <a:rPr lang="en-US" sz="1800" b="1" kern="1200" dirty="0" smtClean="0">
              <a:latin typeface="Consolas" panose="020B0609020204030204" pitchFamily="49" charset="0"/>
            </a:rPr>
            <a:t>tangible resources </a:t>
          </a:r>
          <a:r>
            <a:rPr lang="en-US" sz="1800" kern="1200" dirty="0" smtClean="0">
              <a:latin typeface="Consolas" panose="020B0609020204030204" pitchFamily="49" charset="0"/>
            </a:rPr>
            <a:t>like land, food, and mates, but also over intangible resources, such as </a:t>
          </a:r>
          <a:r>
            <a:rPr lang="en-US" sz="1800" b="1" kern="1200" dirty="0" smtClean="0">
              <a:latin typeface="Consolas" panose="020B0609020204030204" pitchFamily="49" charset="0"/>
            </a:rPr>
            <a:t>social capital.</a:t>
          </a:r>
          <a:r>
            <a:rPr lang="en-US" sz="1800" kern="1200" dirty="0" smtClean="0">
              <a:latin typeface="Consolas" panose="020B0609020204030204" pitchFamily="49" charset="0"/>
            </a:rPr>
            <a:t> </a:t>
          </a:r>
          <a:endParaRPr lang="en-US" sz="1800" b="1" kern="1200" dirty="0"/>
        </a:p>
      </dsp:txBody>
      <dsp:txXfrm>
        <a:off x="0" y="0"/>
        <a:ext cx="6763558" cy="872376"/>
      </dsp:txXfrm>
    </dsp:sp>
    <dsp:sp modelId="{75945AF3-CB98-40EE-819C-A6A3244CB3BF}">
      <dsp:nvSpPr>
        <dsp:cNvPr id="0" name=""/>
        <dsp:cNvSpPr/>
      </dsp:nvSpPr>
      <dsp:spPr>
        <a:xfrm>
          <a:off x="0" y="872376"/>
          <a:ext cx="6763558" cy="0"/>
        </a:xfrm>
        <a:prstGeom prst="lin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FA855A-56A7-4FE3-B146-650DB99A39B3}">
      <dsp:nvSpPr>
        <dsp:cNvPr id="0" name=""/>
        <dsp:cNvSpPr/>
      </dsp:nvSpPr>
      <dsp:spPr>
        <a:xfrm>
          <a:off x="0" y="872376"/>
          <a:ext cx="6763558" cy="872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Competition is the </a:t>
          </a:r>
          <a:r>
            <a:rPr lang="en-US" sz="1800" b="1" kern="1200" dirty="0" smtClean="0">
              <a:latin typeface="Consolas" panose="020B0609020204030204" pitchFamily="49" charset="0"/>
            </a:rPr>
            <a:t>opposite of cooperation </a:t>
          </a:r>
          <a:r>
            <a:rPr lang="en-US" sz="1800" kern="1200" dirty="0" smtClean="0">
              <a:latin typeface="Consolas" panose="020B0609020204030204" pitchFamily="49" charset="0"/>
            </a:rPr>
            <a:t>and arises whenever two parties strive for </a:t>
          </a:r>
          <a:r>
            <a:rPr lang="en-US" sz="1800" b="1" kern="1200" dirty="0" smtClean="0">
              <a:latin typeface="Consolas" panose="020B0609020204030204" pitchFamily="49" charset="0"/>
            </a:rPr>
            <a:t>a goal that cannot be shared.</a:t>
          </a:r>
          <a:endParaRPr lang="en-US" sz="1800" b="1" kern="1200" dirty="0"/>
        </a:p>
      </dsp:txBody>
      <dsp:txXfrm>
        <a:off x="0" y="872376"/>
        <a:ext cx="6763558" cy="87237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9A056-B40F-485F-A064-26B3948A71BC}">
      <dsp:nvSpPr>
        <dsp:cNvPr id="0" name=""/>
        <dsp:cNvSpPr/>
      </dsp:nvSpPr>
      <dsp:spPr>
        <a:xfrm>
          <a:off x="0" y="589"/>
          <a:ext cx="10559241" cy="0"/>
        </a:xfrm>
        <a:prstGeom prst="lin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79A84-1728-454E-862B-A9C8F3FA2015}">
      <dsp:nvSpPr>
        <dsp:cNvPr id="0" name=""/>
        <dsp:cNvSpPr/>
      </dsp:nvSpPr>
      <dsp:spPr>
        <a:xfrm>
          <a:off x="0" y="589"/>
          <a:ext cx="10559241" cy="1207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Competition can have both beneficial and detrimental effects. Positively, competition, if it follows rules of conduct may serve as a form of recreation or it helps to motivate people to perform the roles society asks of them. On the negative side, competition can cause injury, psychological stress, inequality, lack of cooperation and even conflict.  </a:t>
          </a:r>
          <a:endParaRPr lang="en-US" sz="1800" kern="1200" dirty="0"/>
        </a:p>
      </dsp:txBody>
      <dsp:txXfrm>
        <a:off x="0" y="589"/>
        <a:ext cx="10559241" cy="120710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610EA-0AB9-4095-9CAF-8285FB31717F}">
      <dsp:nvSpPr>
        <dsp:cNvPr id="0" name=""/>
        <dsp:cNvSpPr/>
      </dsp:nvSpPr>
      <dsp:spPr>
        <a:xfrm>
          <a:off x="0" y="0"/>
          <a:ext cx="614587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3E752-9F4C-4631-A844-0E4F2E33CF58}">
      <dsp:nvSpPr>
        <dsp:cNvPr id="0" name=""/>
        <dsp:cNvSpPr/>
      </dsp:nvSpPr>
      <dsp:spPr>
        <a:xfrm>
          <a:off x="0" y="0"/>
          <a:ext cx="6145877" cy="1812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The most </a:t>
          </a:r>
          <a:r>
            <a:rPr lang="en-US" sz="1800" b="1" kern="1200" dirty="0" smtClean="0">
              <a:latin typeface="Consolas" panose="020B0609020204030204" pitchFamily="49" charset="0"/>
            </a:rPr>
            <a:t>common example  - </a:t>
          </a:r>
          <a:r>
            <a:rPr lang="en-US" sz="1800" kern="1200" dirty="0" smtClean="0">
              <a:latin typeface="Consolas" panose="020B0609020204030204" pitchFamily="49" charset="0"/>
            </a:rPr>
            <a:t>In </a:t>
          </a:r>
          <a:r>
            <a:rPr lang="en-US" sz="1800" b="1" kern="1200" dirty="0" smtClean="0">
              <a:latin typeface="Consolas" panose="020B0609020204030204" pitchFamily="49" charset="0"/>
            </a:rPr>
            <a:t>politics, </a:t>
          </a:r>
          <a:r>
            <a:rPr lang="en-US" sz="1800" b="0" kern="1200" dirty="0" smtClean="0">
              <a:latin typeface="Consolas" panose="020B0609020204030204" pitchFamily="49" charset="0"/>
            </a:rPr>
            <a:t>i</a:t>
          </a:r>
          <a:r>
            <a:rPr lang="en-US" sz="1800" kern="1200" dirty="0" smtClean="0">
              <a:latin typeface="Consolas" panose="020B0609020204030204" pitchFamily="49" charset="0"/>
            </a:rPr>
            <a:t>t is common to see an individual stop believing in something only because the political party they are affiliated with does not approve of that belief.</a:t>
          </a:r>
        </a:p>
      </dsp:txBody>
      <dsp:txXfrm>
        <a:off x="0" y="0"/>
        <a:ext cx="6145877" cy="181217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E0763-6BD0-4DA4-9A46-0A2E067A1A51}">
      <dsp:nvSpPr>
        <dsp:cNvPr id="0" name=""/>
        <dsp:cNvSpPr/>
      </dsp:nvSpPr>
      <dsp:spPr>
        <a:xfrm>
          <a:off x="0" y="8187"/>
          <a:ext cx="7395095" cy="748800"/>
        </a:xfrm>
        <a:prstGeom prst="roundRect">
          <a:avLst/>
        </a:prstGeom>
        <a:solidFill>
          <a:srgbClr val="00CC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latin typeface="Consolas" panose="020B0609020204030204" pitchFamily="49" charset="0"/>
            </a:rPr>
            <a:t>4. Conformity</a:t>
          </a:r>
          <a:endParaRPr lang="en-US" sz="3200" b="1" kern="1200" dirty="0">
            <a:latin typeface="Consolas" panose="020B0609020204030204" pitchFamily="49" charset="0"/>
          </a:endParaRPr>
        </a:p>
      </dsp:txBody>
      <dsp:txXfrm>
        <a:off x="36553" y="44740"/>
        <a:ext cx="7321989" cy="67569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3B4AA-9473-4365-A4CA-17FC9F3DCD0B}">
      <dsp:nvSpPr>
        <dsp:cNvPr id="0" name=""/>
        <dsp:cNvSpPr/>
      </dsp:nvSpPr>
      <dsp:spPr>
        <a:xfrm>
          <a:off x="0" y="0"/>
          <a:ext cx="104255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A680A5-9A10-43E0-8BD0-32DCD65189BE}">
      <dsp:nvSpPr>
        <dsp:cNvPr id="0" name=""/>
        <dsp:cNvSpPr/>
      </dsp:nvSpPr>
      <dsp:spPr>
        <a:xfrm>
          <a:off x="0" y="0"/>
          <a:ext cx="10425550" cy="1002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All behavior that is in accord with the social norms and values of a given social group.</a:t>
          </a:r>
          <a:endParaRPr lang="en-US" sz="1800" kern="1200" dirty="0"/>
        </a:p>
      </dsp:txBody>
      <dsp:txXfrm>
        <a:off x="0" y="0"/>
        <a:ext cx="10425550" cy="100208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CF00A-8F59-4827-8BBD-C5196405FE6C}">
      <dsp:nvSpPr>
        <dsp:cNvPr id="0" name=""/>
        <dsp:cNvSpPr/>
      </dsp:nvSpPr>
      <dsp:spPr>
        <a:xfrm>
          <a:off x="0" y="0"/>
          <a:ext cx="614587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7C85F5-CA78-46A4-AF7B-45DDE97A85EA}">
      <dsp:nvSpPr>
        <dsp:cNvPr id="0" name=""/>
        <dsp:cNvSpPr/>
      </dsp:nvSpPr>
      <dsp:spPr>
        <a:xfrm>
          <a:off x="0" y="0"/>
          <a:ext cx="6145877" cy="120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A similar process takes place in friend groups, romantic relationships, family relationships, and so on.</a:t>
          </a:r>
          <a:endParaRPr lang="en-US" sz="1800" kern="1200" dirty="0"/>
        </a:p>
      </dsp:txBody>
      <dsp:txXfrm>
        <a:off x="0" y="0"/>
        <a:ext cx="6145877" cy="120057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9A34F-AC7D-4E13-830B-DA5A066512A4}">
      <dsp:nvSpPr>
        <dsp:cNvPr id="0" name=""/>
        <dsp:cNvSpPr/>
      </dsp:nvSpPr>
      <dsp:spPr>
        <a:xfrm>
          <a:off x="0" y="0"/>
          <a:ext cx="7205749" cy="0"/>
        </a:xfrm>
        <a:prstGeom prst="line">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7FB927-0A03-41D0-9BA5-242223562186}">
      <dsp:nvSpPr>
        <dsp:cNvPr id="0" name=""/>
        <dsp:cNvSpPr/>
      </dsp:nvSpPr>
      <dsp:spPr>
        <a:xfrm>
          <a:off x="0" y="0"/>
          <a:ext cx="7205749" cy="160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kern="1200" dirty="0" smtClean="0">
              <a:latin typeface="Consolas" panose="020B0609020204030204" pitchFamily="49" charset="0"/>
            </a:rPr>
            <a:t>Compelling</a:t>
          </a:r>
          <a:r>
            <a:rPr lang="en-US" sz="2000" kern="1200" dirty="0" smtClean="0">
              <a:latin typeface="Consolas" panose="020B0609020204030204" pitchFamily="49" charset="0"/>
            </a:rPr>
            <a:t> an individual or group—either intellectually, morally, or physically to do something; </a:t>
          </a:r>
          <a:r>
            <a:rPr lang="en-US" sz="2000" b="1" kern="1200" dirty="0" smtClean="0">
              <a:latin typeface="Consolas" panose="020B0609020204030204" pitchFamily="49" charset="0"/>
            </a:rPr>
            <a:t>using force or threatening to use force.</a:t>
          </a:r>
          <a:endParaRPr lang="en-US" sz="2000" b="1" kern="1200" dirty="0">
            <a:latin typeface="Consolas" panose="020B0609020204030204" pitchFamily="49" charset="0"/>
          </a:endParaRPr>
        </a:p>
      </dsp:txBody>
      <dsp:txXfrm>
        <a:off x="0" y="0"/>
        <a:ext cx="7205749" cy="1602758"/>
      </dsp:txXfrm>
    </dsp:sp>
    <dsp:sp modelId="{AB67368B-E588-4EF2-BD74-F179A12D7AA9}">
      <dsp:nvSpPr>
        <dsp:cNvPr id="0" name=""/>
        <dsp:cNvSpPr/>
      </dsp:nvSpPr>
      <dsp:spPr>
        <a:xfrm>
          <a:off x="0" y="1602758"/>
          <a:ext cx="7205749" cy="0"/>
        </a:xfrm>
        <a:prstGeom prst="line">
          <a:avLst/>
        </a:prstGeom>
        <a:solidFill>
          <a:schemeClr val="accent2">
            <a:shade val="80000"/>
            <a:hueOff val="-481415"/>
            <a:satOff val="10166"/>
            <a:lumOff val="27081"/>
            <a:alphaOff val="0"/>
          </a:schemeClr>
        </a:solidFill>
        <a:ln w="12700" cap="flat" cmpd="sng" algn="ctr">
          <a:solidFill>
            <a:schemeClr val="accent2">
              <a:shade val="80000"/>
              <a:hueOff val="-481415"/>
              <a:satOff val="10166"/>
              <a:lumOff val="27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DB1FB-E9E3-42A0-BA25-03097D38B482}">
      <dsp:nvSpPr>
        <dsp:cNvPr id="0" name=""/>
        <dsp:cNvSpPr/>
      </dsp:nvSpPr>
      <dsp:spPr>
        <a:xfrm>
          <a:off x="0" y="1602758"/>
          <a:ext cx="7205749" cy="160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kern="1200" dirty="0" smtClean="0">
              <a:latin typeface="Consolas" panose="020B0609020204030204" pitchFamily="49" charset="0"/>
            </a:rPr>
            <a:t>Boycott</a:t>
          </a:r>
          <a:r>
            <a:rPr lang="en-US" sz="2000" kern="1200" dirty="0" smtClean="0">
              <a:latin typeface="Consolas" panose="020B0609020204030204" pitchFamily="49" charset="0"/>
            </a:rPr>
            <a:t> is the withholding of social or economic interaction with others to </a:t>
          </a:r>
          <a:r>
            <a:rPr lang="en-US" sz="2000" b="1" kern="1200" dirty="0" smtClean="0">
              <a:latin typeface="Consolas" panose="020B0609020204030204" pitchFamily="49" charset="0"/>
            </a:rPr>
            <a:t>express disapproval and to force acceptance of demands.</a:t>
          </a:r>
          <a:endParaRPr lang="en-US" sz="2000" b="1" kern="1200" dirty="0">
            <a:latin typeface="Consolas" panose="020B0609020204030204" pitchFamily="49" charset="0"/>
          </a:endParaRPr>
        </a:p>
      </dsp:txBody>
      <dsp:txXfrm>
        <a:off x="0" y="1602758"/>
        <a:ext cx="7205749" cy="160275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1A47D-5D29-4117-A5C7-BC486C2FC6A1}">
      <dsp:nvSpPr>
        <dsp:cNvPr id="0" name=""/>
        <dsp:cNvSpPr/>
      </dsp:nvSpPr>
      <dsp:spPr>
        <a:xfrm>
          <a:off x="0" y="1521"/>
          <a:ext cx="8128000" cy="678600"/>
        </a:xfrm>
        <a:prstGeom prst="roundRect">
          <a:avLst/>
        </a:prstGeom>
        <a:solidFill>
          <a:srgbClr val="FF7C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latin typeface="Consolas" panose="020B0609020204030204" pitchFamily="49" charset="0"/>
            </a:rPr>
            <a:t>5. Coercion</a:t>
          </a:r>
          <a:endParaRPr lang="en-US" sz="2900" b="1" kern="1200" dirty="0">
            <a:latin typeface="Consolas" panose="020B0609020204030204" pitchFamily="49" charset="0"/>
          </a:endParaRPr>
        </a:p>
      </dsp:txBody>
      <dsp:txXfrm>
        <a:off x="33127" y="34648"/>
        <a:ext cx="8061746" cy="61234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BE86E-C944-4FAB-A735-5070ABF32DB2}">
      <dsp:nvSpPr>
        <dsp:cNvPr id="0" name=""/>
        <dsp:cNvSpPr/>
      </dsp:nvSpPr>
      <dsp:spPr>
        <a:xfrm>
          <a:off x="0" y="0"/>
          <a:ext cx="8128000" cy="10062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b="1" kern="1200" dirty="0" smtClean="0">
              <a:latin typeface="Consolas" panose="020B0609020204030204" pitchFamily="49" charset="0"/>
            </a:rPr>
            <a:t>Social Structure</a:t>
          </a:r>
          <a:endParaRPr lang="en-US" sz="4300" b="1" kern="1200" dirty="0">
            <a:latin typeface="Consolas" panose="020B0609020204030204" pitchFamily="49" charset="0"/>
          </a:endParaRPr>
        </a:p>
      </dsp:txBody>
      <dsp:txXfrm>
        <a:off x="49119" y="49119"/>
        <a:ext cx="8029762" cy="9079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A80F3-A5A3-444D-B824-AD6D74888EDD}">
      <dsp:nvSpPr>
        <dsp:cNvPr id="0" name=""/>
        <dsp:cNvSpPr/>
      </dsp:nvSpPr>
      <dsp:spPr>
        <a:xfrm>
          <a:off x="0" y="0"/>
          <a:ext cx="9952037" cy="0"/>
        </a:xfrm>
        <a:prstGeom prst="line">
          <a:avLst/>
        </a:prstGeom>
        <a:solidFill>
          <a:schemeClr val="accent5">
            <a:alpha val="9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A56E3D-F3DB-478A-A05E-6CD4D3F45946}">
      <dsp:nvSpPr>
        <dsp:cNvPr id="0" name=""/>
        <dsp:cNvSpPr/>
      </dsp:nvSpPr>
      <dsp:spPr>
        <a:xfrm>
          <a:off x="0" y="0"/>
          <a:ext cx="9952037" cy="86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latin typeface="Consolas" panose="020B0609020204030204" pitchFamily="49" charset="0"/>
            </a:rPr>
            <a:t>Introduction to Social Interaction</a:t>
          </a:r>
          <a:endParaRPr lang="en-US" sz="3200" kern="1200" dirty="0">
            <a:latin typeface="Consolas" panose="020B0609020204030204" pitchFamily="49" charset="0"/>
          </a:endParaRPr>
        </a:p>
      </dsp:txBody>
      <dsp:txXfrm>
        <a:off x="0" y="0"/>
        <a:ext cx="9952037" cy="862409"/>
      </dsp:txXfrm>
    </dsp:sp>
    <dsp:sp modelId="{FB940436-BFC4-4DD9-8755-6B205EF3BFC1}">
      <dsp:nvSpPr>
        <dsp:cNvPr id="0" name=""/>
        <dsp:cNvSpPr/>
      </dsp:nvSpPr>
      <dsp:spPr>
        <a:xfrm>
          <a:off x="0" y="862409"/>
          <a:ext cx="9952037" cy="0"/>
        </a:xfrm>
        <a:prstGeom prst="line">
          <a:avLst/>
        </a:prstGeom>
        <a:solidFill>
          <a:schemeClr val="accent5">
            <a:alpha val="90000"/>
            <a:hueOff val="0"/>
            <a:satOff val="0"/>
            <a:lumOff val="0"/>
            <a:alphaOff val="-13333"/>
          </a:schemeClr>
        </a:solidFill>
        <a:ln w="12700" cap="flat" cmpd="sng" algn="ctr">
          <a:solidFill>
            <a:schemeClr val="accent5">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A78D8-880A-45E4-9D97-37E5A61EAEB6}">
      <dsp:nvSpPr>
        <dsp:cNvPr id="0" name=""/>
        <dsp:cNvSpPr/>
      </dsp:nvSpPr>
      <dsp:spPr>
        <a:xfrm>
          <a:off x="0" y="862409"/>
          <a:ext cx="9952037" cy="86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latin typeface="Consolas" panose="020B0609020204030204" pitchFamily="49" charset="0"/>
            </a:rPr>
            <a:t>Five types of Social Interactions</a:t>
          </a:r>
        </a:p>
      </dsp:txBody>
      <dsp:txXfrm>
        <a:off x="0" y="862409"/>
        <a:ext cx="9952037" cy="862409"/>
      </dsp:txXfrm>
    </dsp:sp>
    <dsp:sp modelId="{E5890315-DD71-4350-A022-0435C2E8A949}">
      <dsp:nvSpPr>
        <dsp:cNvPr id="0" name=""/>
        <dsp:cNvSpPr/>
      </dsp:nvSpPr>
      <dsp:spPr>
        <a:xfrm>
          <a:off x="0" y="1724818"/>
          <a:ext cx="9952037" cy="0"/>
        </a:xfrm>
        <a:prstGeom prst="line">
          <a:avLst/>
        </a:prstGeom>
        <a:solidFill>
          <a:schemeClr val="accent5">
            <a:alpha val="90000"/>
            <a:hueOff val="0"/>
            <a:satOff val="0"/>
            <a:lumOff val="0"/>
            <a:alphaOff val="-26667"/>
          </a:schemeClr>
        </a:solidFill>
        <a:ln w="12700" cap="flat" cmpd="sng" algn="ctr">
          <a:solidFill>
            <a:schemeClr val="accent5">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1616B-C049-4570-B5D4-5AB4D671749F}">
      <dsp:nvSpPr>
        <dsp:cNvPr id="0" name=""/>
        <dsp:cNvSpPr/>
      </dsp:nvSpPr>
      <dsp:spPr>
        <a:xfrm>
          <a:off x="0" y="1724818"/>
          <a:ext cx="9952037" cy="86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latin typeface="Consolas" panose="020B0609020204030204" pitchFamily="49" charset="0"/>
            </a:rPr>
            <a:t>Social Structure and its elements</a:t>
          </a:r>
        </a:p>
      </dsp:txBody>
      <dsp:txXfrm>
        <a:off x="0" y="1724818"/>
        <a:ext cx="9952037" cy="862409"/>
      </dsp:txXfrm>
    </dsp:sp>
    <dsp:sp modelId="{A342784B-7EBF-4696-9F6B-AF9C1BE184D9}">
      <dsp:nvSpPr>
        <dsp:cNvPr id="0" name=""/>
        <dsp:cNvSpPr/>
      </dsp:nvSpPr>
      <dsp:spPr>
        <a:xfrm>
          <a:off x="0" y="2587227"/>
          <a:ext cx="9952037" cy="0"/>
        </a:xfrm>
        <a:prstGeom prst="line">
          <a:avLst/>
        </a:prstGeom>
        <a:solidFill>
          <a:schemeClr val="accent5">
            <a:alpha val="90000"/>
            <a:hueOff val="0"/>
            <a:satOff val="0"/>
            <a:lumOff val="0"/>
            <a:alphaOff val="-40000"/>
          </a:schemeClr>
        </a:solidFill>
        <a:ln w="12700" cap="flat" cmpd="sng" algn="ctr">
          <a:solidFill>
            <a:schemeClr val="accent5">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C4547-1CAA-40E6-9E91-B84774570064}">
      <dsp:nvSpPr>
        <dsp:cNvPr id="0" name=""/>
        <dsp:cNvSpPr/>
      </dsp:nvSpPr>
      <dsp:spPr>
        <a:xfrm>
          <a:off x="0" y="2587227"/>
          <a:ext cx="9952037" cy="862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smtClean="0">
              <a:latin typeface="Consolas" panose="020B0609020204030204" pitchFamily="49" charset="0"/>
            </a:rPr>
            <a:t>Society and types of societies</a:t>
          </a:r>
          <a:endParaRPr lang="en-US" sz="3200" kern="1200" dirty="0">
            <a:latin typeface="Consolas" panose="020B0609020204030204" pitchFamily="49" charset="0"/>
          </a:endParaRPr>
        </a:p>
      </dsp:txBody>
      <dsp:txXfrm>
        <a:off x="0" y="2587227"/>
        <a:ext cx="9952037" cy="86240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9BC07-0F72-4B92-9366-7A31A0FFAB1A}">
      <dsp:nvSpPr>
        <dsp:cNvPr id="0" name=""/>
        <dsp:cNvSpPr/>
      </dsp:nvSpPr>
      <dsp:spPr>
        <a:xfrm>
          <a:off x="0" y="0"/>
          <a:ext cx="948944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6654A8-9095-4D63-A5E2-B63540891003}">
      <dsp:nvSpPr>
        <dsp:cNvPr id="0" name=""/>
        <dsp:cNvSpPr/>
      </dsp:nvSpPr>
      <dsp:spPr>
        <a:xfrm>
          <a:off x="0" y="0"/>
          <a:ext cx="9489442" cy="90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A framework consisting of </a:t>
          </a:r>
          <a:r>
            <a:rPr lang="en-US" sz="1800" b="1" kern="1200" dirty="0" smtClean="0">
              <a:latin typeface="Consolas" panose="020B0609020204030204" pitchFamily="49" charset="0"/>
            </a:rPr>
            <a:t>social institutions </a:t>
          </a:r>
          <a:r>
            <a:rPr lang="en-US" sz="1800" kern="1200" dirty="0" smtClean="0">
              <a:latin typeface="Consolas" panose="020B0609020204030204" pitchFamily="49" charset="0"/>
            </a:rPr>
            <a:t>(politics, educational and religion), </a:t>
          </a:r>
          <a:r>
            <a:rPr lang="en-US" sz="1800" b="1" kern="1200" dirty="0" smtClean="0">
              <a:latin typeface="Consolas" panose="020B0609020204030204" pitchFamily="49" charset="0"/>
            </a:rPr>
            <a:t>social practices </a:t>
          </a:r>
          <a:r>
            <a:rPr lang="en-US" sz="1800" kern="1200" dirty="0" smtClean="0">
              <a:latin typeface="Consolas" panose="020B0609020204030204" pitchFamily="49" charset="0"/>
            </a:rPr>
            <a:t>(roles and statuses) and </a:t>
          </a:r>
          <a:r>
            <a:rPr lang="en-US" sz="1800" b="1" kern="1200" dirty="0" smtClean="0">
              <a:latin typeface="Consolas" panose="020B0609020204030204" pitchFamily="49" charset="0"/>
            </a:rPr>
            <a:t>social groups </a:t>
          </a:r>
          <a:r>
            <a:rPr lang="en-US" sz="1800" kern="1200" dirty="0" smtClean="0">
              <a:latin typeface="Consolas" panose="020B0609020204030204" pitchFamily="49" charset="0"/>
            </a:rPr>
            <a:t>(primary and secondary).</a:t>
          </a:r>
          <a:endParaRPr lang="en-US" sz="1800" kern="1200" dirty="0"/>
        </a:p>
      </dsp:txBody>
      <dsp:txXfrm>
        <a:off x="0" y="0"/>
        <a:ext cx="9489442" cy="908166"/>
      </dsp:txXfrm>
    </dsp:sp>
    <dsp:sp modelId="{D95929FB-85EC-4F5F-917B-AC31DC0D2BF4}">
      <dsp:nvSpPr>
        <dsp:cNvPr id="0" name=""/>
        <dsp:cNvSpPr/>
      </dsp:nvSpPr>
      <dsp:spPr>
        <a:xfrm>
          <a:off x="0" y="908166"/>
          <a:ext cx="948944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527B7-DC2F-4790-979E-CD626E8141EF}">
      <dsp:nvSpPr>
        <dsp:cNvPr id="0" name=""/>
        <dsp:cNvSpPr/>
      </dsp:nvSpPr>
      <dsp:spPr>
        <a:xfrm>
          <a:off x="0" y="908166"/>
          <a:ext cx="9489442" cy="90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It establishes a society and applies limits on behavior.</a:t>
          </a:r>
          <a:endParaRPr lang="en-US" sz="1800" kern="1200" dirty="0">
            <a:latin typeface="Consolas" panose="020B0609020204030204" pitchFamily="49" charset="0"/>
          </a:endParaRPr>
        </a:p>
      </dsp:txBody>
      <dsp:txXfrm>
        <a:off x="0" y="908166"/>
        <a:ext cx="9489442" cy="908166"/>
      </dsp:txXfrm>
    </dsp:sp>
    <dsp:sp modelId="{FF8A8427-EDE4-4F39-97AB-01AEA9F574FB}">
      <dsp:nvSpPr>
        <dsp:cNvPr id="0" name=""/>
        <dsp:cNvSpPr/>
      </dsp:nvSpPr>
      <dsp:spPr>
        <a:xfrm>
          <a:off x="0" y="1816332"/>
          <a:ext cx="948944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733BC-D49B-41D4-A2D0-BC89311A6F7A}">
      <dsp:nvSpPr>
        <dsp:cNvPr id="0" name=""/>
        <dsp:cNvSpPr/>
      </dsp:nvSpPr>
      <dsp:spPr>
        <a:xfrm>
          <a:off x="0" y="1816332"/>
          <a:ext cx="9489442" cy="90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Refers to the way in which a society is organized.</a:t>
          </a:r>
          <a:endParaRPr lang="en-US" sz="1800" kern="1200" dirty="0">
            <a:latin typeface="Consolas" panose="020B0609020204030204" pitchFamily="49" charset="0"/>
          </a:endParaRPr>
        </a:p>
      </dsp:txBody>
      <dsp:txXfrm>
        <a:off x="0" y="1816332"/>
        <a:ext cx="9489442" cy="908166"/>
      </dsp:txXfrm>
    </dsp:sp>
    <dsp:sp modelId="{2C992851-41E8-4D99-B751-B10B4564687C}">
      <dsp:nvSpPr>
        <dsp:cNvPr id="0" name=""/>
        <dsp:cNvSpPr/>
      </dsp:nvSpPr>
      <dsp:spPr>
        <a:xfrm>
          <a:off x="0" y="2724498"/>
          <a:ext cx="948944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07B29E-573E-47B4-968A-52AA6F3B8575}">
      <dsp:nvSpPr>
        <dsp:cNvPr id="0" name=""/>
        <dsp:cNvSpPr/>
      </dsp:nvSpPr>
      <dsp:spPr>
        <a:xfrm>
          <a:off x="0" y="2724498"/>
          <a:ext cx="9489442" cy="908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A collection of people and relations in a specific geographical areas.</a:t>
          </a:r>
          <a:endParaRPr lang="en-US" sz="1800" kern="1200" dirty="0">
            <a:latin typeface="Consolas" panose="020B0609020204030204" pitchFamily="49" charset="0"/>
          </a:endParaRPr>
        </a:p>
      </dsp:txBody>
      <dsp:txXfrm>
        <a:off x="0" y="2724498"/>
        <a:ext cx="9489442" cy="90816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3158E-FD7C-4DCE-836B-4C49E56242CD}">
      <dsp:nvSpPr>
        <dsp:cNvPr id="0" name=""/>
        <dsp:cNvSpPr/>
      </dsp:nvSpPr>
      <dsp:spPr>
        <a:xfrm>
          <a:off x="0" y="0"/>
          <a:ext cx="9412778"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55476-0033-4B26-B887-286987D63365}">
      <dsp:nvSpPr>
        <dsp:cNvPr id="0" name=""/>
        <dsp:cNvSpPr/>
      </dsp:nvSpPr>
      <dsp:spPr>
        <a:xfrm>
          <a:off x="0" y="0"/>
          <a:ext cx="9412778" cy="1234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It </a:t>
          </a:r>
          <a:r>
            <a:rPr lang="en-US" sz="1800" b="1" kern="1200" dirty="0" smtClean="0">
              <a:latin typeface="Consolas" panose="020B0609020204030204" pitchFamily="49" charset="0"/>
            </a:rPr>
            <a:t>guides human interaction</a:t>
          </a:r>
          <a:r>
            <a:rPr lang="en-US" sz="1800" kern="1200" dirty="0" smtClean="0">
              <a:latin typeface="Consolas" panose="020B0609020204030204" pitchFamily="49" charset="0"/>
            </a:rPr>
            <a:t>. Social structure helps people know </a:t>
          </a:r>
          <a:r>
            <a:rPr lang="en-US" sz="1800" b="1" kern="1200" dirty="0" smtClean="0">
              <a:latin typeface="Consolas" panose="020B0609020204030204" pitchFamily="49" charset="0"/>
            </a:rPr>
            <a:t>what is expected of them </a:t>
          </a:r>
          <a:r>
            <a:rPr lang="en-US" sz="1800" kern="1200" dirty="0" smtClean="0">
              <a:latin typeface="Consolas" panose="020B0609020204030204" pitchFamily="49" charset="0"/>
            </a:rPr>
            <a:t>in most social situations and </a:t>
          </a:r>
          <a:r>
            <a:rPr lang="en-US" sz="1800" b="1" kern="1200" dirty="0" smtClean="0">
              <a:latin typeface="Consolas" panose="020B0609020204030204" pitchFamily="49" charset="0"/>
            </a:rPr>
            <a:t>what they can expect from</a:t>
          </a:r>
          <a:r>
            <a:rPr lang="en-US" sz="1800" kern="1200" dirty="0" smtClean="0">
              <a:latin typeface="Consolas" panose="020B0609020204030204" pitchFamily="49" charset="0"/>
            </a:rPr>
            <a:t> </a:t>
          </a:r>
          <a:r>
            <a:rPr lang="en-US" sz="1800" b="1" kern="1200" dirty="0" smtClean="0">
              <a:latin typeface="Consolas" panose="020B0609020204030204" pitchFamily="49" charset="0"/>
            </a:rPr>
            <a:t>others</a:t>
          </a:r>
          <a:r>
            <a:rPr lang="en-US" sz="1800" kern="1200" dirty="0" smtClean="0">
              <a:latin typeface="Consolas" panose="020B0609020204030204" pitchFamily="49" charset="0"/>
            </a:rPr>
            <a:t>.</a:t>
          </a:r>
          <a:endParaRPr lang="en-US" sz="1800" kern="1200" dirty="0">
            <a:latin typeface="Consolas" panose="020B0609020204030204" pitchFamily="49" charset="0"/>
          </a:endParaRPr>
        </a:p>
      </dsp:txBody>
      <dsp:txXfrm>
        <a:off x="0" y="0"/>
        <a:ext cx="9412778" cy="123438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DB31B-359D-4904-A63D-ED7EF5FBD291}">
      <dsp:nvSpPr>
        <dsp:cNvPr id="0" name=""/>
        <dsp:cNvSpPr/>
      </dsp:nvSpPr>
      <dsp:spPr>
        <a:xfrm>
          <a:off x="0" y="652"/>
          <a:ext cx="8457836"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D3A88-54A4-4399-A018-D2AC16089B44}">
      <dsp:nvSpPr>
        <dsp:cNvPr id="0" name=""/>
        <dsp:cNvSpPr/>
      </dsp:nvSpPr>
      <dsp:spPr>
        <a:xfrm>
          <a:off x="0" y="652"/>
          <a:ext cx="8457836" cy="777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It is the very foundation in which human beings organize themselves into both </a:t>
          </a:r>
          <a:r>
            <a:rPr lang="en-US" sz="1800" b="1" kern="1200" dirty="0" smtClean="0">
              <a:latin typeface="Consolas" panose="020B0609020204030204" pitchFamily="49" charset="0"/>
            </a:rPr>
            <a:t>simple and complex groups. </a:t>
          </a:r>
          <a:endParaRPr lang="en-US" sz="1800" b="1" kern="1200" dirty="0">
            <a:latin typeface="Consolas" panose="020B0609020204030204" pitchFamily="49" charset="0"/>
          </a:endParaRPr>
        </a:p>
      </dsp:txBody>
      <dsp:txXfrm>
        <a:off x="0" y="652"/>
        <a:ext cx="8457836" cy="777102"/>
      </dsp:txXfrm>
    </dsp:sp>
    <dsp:sp modelId="{84424F98-5DCF-42A8-A167-82E08E7D9DD8}">
      <dsp:nvSpPr>
        <dsp:cNvPr id="0" name=""/>
        <dsp:cNvSpPr/>
      </dsp:nvSpPr>
      <dsp:spPr>
        <a:xfrm>
          <a:off x="0" y="777755"/>
          <a:ext cx="8457836" cy="0"/>
        </a:xfrm>
        <a:prstGeom prst="line">
          <a:avLst/>
        </a:prstGeom>
        <a:solidFill>
          <a:schemeClr val="accent4">
            <a:alpha val="90000"/>
            <a:hueOff val="0"/>
            <a:satOff val="0"/>
            <a:lumOff val="0"/>
            <a:alphaOff val="-4000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7599C9-758F-403E-B2D8-8B44091120FD}">
      <dsp:nvSpPr>
        <dsp:cNvPr id="0" name=""/>
        <dsp:cNvSpPr/>
      </dsp:nvSpPr>
      <dsp:spPr>
        <a:xfrm>
          <a:off x="0" y="777755"/>
          <a:ext cx="8449576" cy="1057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The goal is to provide </a:t>
          </a:r>
          <a:r>
            <a:rPr lang="en-US" sz="1800" b="1" kern="1200" dirty="0" smtClean="0">
              <a:latin typeface="Consolas" panose="020B0609020204030204" pitchFamily="49" charset="0"/>
            </a:rPr>
            <a:t>common understanding, community, purpose and security</a:t>
          </a:r>
          <a:r>
            <a:rPr lang="en-US" sz="1800" kern="1200" dirty="0" smtClean="0">
              <a:latin typeface="Consolas" panose="020B0609020204030204" pitchFamily="49" charset="0"/>
            </a:rPr>
            <a:t> for all of their members. </a:t>
          </a:r>
        </a:p>
      </dsp:txBody>
      <dsp:txXfrm>
        <a:off x="0" y="777755"/>
        <a:ext cx="8449576" cy="105724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264CB-DA6A-4A51-A1E8-1EF7152E8042}">
      <dsp:nvSpPr>
        <dsp:cNvPr id="0" name=""/>
        <dsp:cNvSpPr/>
      </dsp:nvSpPr>
      <dsp:spPr>
        <a:xfrm>
          <a:off x="0" y="651"/>
          <a:ext cx="839923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DCF1E4-E6F9-4B09-B37F-D66F3F5710A7}">
      <dsp:nvSpPr>
        <dsp:cNvPr id="0" name=""/>
        <dsp:cNvSpPr/>
      </dsp:nvSpPr>
      <dsp:spPr>
        <a:xfrm>
          <a:off x="0" y="651"/>
          <a:ext cx="8391031" cy="1277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Allow people the opportunity to be closer to one another and share their mutual thoughts, experiences, and perspectives in order to gain a more complete grasp of the world around them. </a:t>
          </a:r>
          <a:endParaRPr lang="en-US" sz="1800" kern="1200" dirty="0"/>
        </a:p>
      </dsp:txBody>
      <dsp:txXfrm>
        <a:off x="0" y="651"/>
        <a:ext cx="8391031" cy="1277078"/>
      </dsp:txXfrm>
    </dsp:sp>
    <dsp:sp modelId="{025FEEED-C096-4E27-8CB7-01B93D519094}">
      <dsp:nvSpPr>
        <dsp:cNvPr id="0" name=""/>
        <dsp:cNvSpPr/>
      </dsp:nvSpPr>
      <dsp:spPr>
        <a:xfrm>
          <a:off x="0" y="1277730"/>
          <a:ext cx="83992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1D901-3853-4786-AEF4-2D727ACAE09E}">
      <dsp:nvSpPr>
        <dsp:cNvPr id="0" name=""/>
        <dsp:cNvSpPr/>
      </dsp:nvSpPr>
      <dsp:spPr>
        <a:xfrm>
          <a:off x="0" y="1277730"/>
          <a:ext cx="8399234" cy="81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These groups include but are not limited to: </a:t>
          </a:r>
          <a:r>
            <a:rPr lang="en-US" sz="1800" b="1" kern="1200" dirty="0" smtClean="0">
              <a:latin typeface="Consolas" panose="020B0609020204030204" pitchFamily="49" charset="0"/>
            </a:rPr>
            <a:t>families, schools, religious organizations, social clubs, etc.</a:t>
          </a:r>
        </a:p>
      </dsp:txBody>
      <dsp:txXfrm>
        <a:off x="0" y="1277730"/>
        <a:ext cx="8399234" cy="81611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AA2B6-792B-43FE-A0FD-77012B7F63F5}">
      <dsp:nvSpPr>
        <dsp:cNvPr id="0" name=""/>
        <dsp:cNvSpPr/>
      </dsp:nvSpPr>
      <dsp:spPr>
        <a:xfrm>
          <a:off x="0" y="749"/>
          <a:ext cx="10108277"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F6900-E077-4E2F-B76B-55660CC786D0}">
      <dsp:nvSpPr>
        <dsp:cNvPr id="0" name=""/>
        <dsp:cNvSpPr/>
      </dsp:nvSpPr>
      <dsp:spPr>
        <a:xfrm>
          <a:off x="0" y="749"/>
          <a:ext cx="10098405" cy="2303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A person’s location in the social structure (his or her social class, social status, the roles he or she plays, and the culture, groups, and social institutions to which he or she belongs) underlies his or her perceptions, attitudes, and behaviors. </a:t>
          </a:r>
        </a:p>
      </dsp:txBody>
      <dsp:txXfrm>
        <a:off x="0" y="749"/>
        <a:ext cx="10098405" cy="230381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EDB7D-3453-4BA0-9C20-A2B728C12DFE}">
      <dsp:nvSpPr>
        <dsp:cNvPr id="0" name=""/>
        <dsp:cNvSpPr/>
      </dsp:nvSpPr>
      <dsp:spPr>
        <a:xfrm>
          <a:off x="267" y="335295"/>
          <a:ext cx="1547305" cy="11195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Culture</a:t>
          </a:r>
          <a:endParaRPr lang="en-US" sz="2000" b="1" kern="1200" dirty="0"/>
        </a:p>
      </dsp:txBody>
      <dsp:txXfrm>
        <a:off x="267" y="335295"/>
        <a:ext cx="1547305" cy="1119572"/>
      </dsp:txXfrm>
    </dsp:sp>
    <dsp:sp modelId="{8F70FAE6-35F1-4140-A8BA-B6F5C3002E03}">
      <dsp:nvSpPr>
        <dsp:cNvPr id="0" name=""/>
        <dsp:cNvSpPr/>
      </dsp:nvSpPr>
      <dsp:spPr>
        <a:xfrm>
          <a:off x="1734168" y="335295"/>
          <a:ext cx="1687121" cy="1119572"/>
        </a:xfrm>
        <a:prstGeom prst="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Social Class</a:t>
          </a:r>
          <a:endParaRPr lang="en-US" sz="2000" b="1" kern="1200" dirty="0"/>
        </a:p>
      </dsp:txBody>
      <dsp:txXfrm>
        <a:off x="1734168" y="335295"/>
        <a:ext cx="1687121" cy="1119572"/>
      </dsp:txXfrm>
    </dsp:sp>
    <dsp:sp modelId="{19C7CAC7-0853-4830-83E5-E494BB1FE4E1}">
      <dsp:nvSpPr>
        <dsp:cNvPr id="0" name=""/>
        <dsp:cNvSpPr/>
      </dsp:nvSpPr>
      <dsp:spPr>
        <a:xfrm>
          <a:off x="3607885" y="335295"/>
          <a:ext cx="1865954" cy="1119572"/>
        </a:xfrm>
        <a:prstGeom prst="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Social Status</a:t>
          </a:r>
          <a:endParaRPr lang="en-US" sz="2000" b="1" kern="1200" dirty="0"/>
        </a:p>
      </dsp:txBody>
      <dsp:txXfrm>
        <a:off x="3607885" y="335295"/>
        <a:ext cx="1865954" cy="1119572"/>
      </dsp:txXfrm>
    </dsp:sp>
    <dsp:sp modelId="{8D895278-7F75-4928-A1B4-FCE25087E38B}">
      <dsp:nvSpPr>
        <dsp:cNvPr id="0" name=""/>
        <dsp:cNvSpPr/>
      </dsp:nvSpPr>
      <dsp:spPr>
        <a:xfrm>
          <a:off x="5660436" y="335295"/>
          <a:ext cx="1275081" cy="1119572"/>
        </a:xfrm>
        <a:prstGeom prst="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Roles</a:t>
          </a:r>
          <a:endParaRPr lang="en-US" sz="2000" b="1" kern="1200" dirty="0"/>
        </a:p>
      </dsp:txBody>
      <dsp:txXfrm>
        <a:off x="5660436" y="335295"/>
        <a:ext cx="1275081" cy="1119572"/>
      </dsp:txXfrm>
    </dsp:sp>
    <dsp:sp modelId="{3FCF3B03-2B90-4C89-B160-8017C6713F36}">
      <dsp:nvSpPr>
        <dsp:cNvPr id="0" name=""/>
        <dsp:cNvSpPr/>
      </dsp:nvSpPr>
      <dsp:spPr>
        <a:xfrm>
          <a:off x="7122113" y="335295"/>
          <a:ext cx="1195424" cy="1119572"/>
        </a:xfrm>
        <a:prstGeom prst="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Groups</a:t>
          </a:r>
          <a:endParaRPr lang="en-US" sz="2000" b="1" kern="1200" dirty="0"/>
        </a:p>
      </dsp:txBody>
      <dsp:txXfrm>
        <a:off x="7122113" y="335295"/>
        <a:ext cx="1195424" cy="1119572"/>
      </dsp:txXfrm>
    </dsp:sp>
    <dsp:sp modelId="{B5657011-F011-4B54-9C7F-149CCDAF22CC}">
      <dsp:nvSpPr>
        <dsp:cNvPr id="0" name=""/>
        <dsp:cNvSpPr/>
      </dsp:nvSpPr>
      <dsp:spPr>
        <a:xfrm>
          <a:off x="8504132" y="335295"/>
          <a:ext cx="1865954" cy="1119572"/>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Consolas" panose="020B0609020204030204" pitchFamily="49" charset="0"/>
            </a:rPr>
            <a:t>Social Institutions</a:t>
          </a:r>
          <a:endParaRPr lang="en-US" sz="2000" b="1" kern="1200" dirty="0"/>
        </a:p>
      </dsp:txBody>
      <dsp:txXfrm>
        <a:off x="8504132" y="335295"/>
        <a:ext cx="1865954" cy="111957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19623-F4DF-4066-BB15-2396DC67D19D}">
      <dsp:nvSpPr>
        <dsp:cNvPr id="0" name=""/>
        <dsp:cNvSpPr/>
      </dsp:nvSpPr>
      <dsp:spPr>
        <a:xfrm>
          <a:off x="0" y="129275"/>
          <a:ext cx="1038323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4AFD59-82BD-4642-82E0-B3E8A3F45DA4}">
      <dsp:nvSpPr>
        <dsp:cNvPr id="0" name=""/>
        <dsp:cNvSpPr/>
      </dsp:nvSpPr>
      <dsp:spPr>
        <a:xfrm>
          <a:off x="0" y="129275"/>
          <a:ext cx="10383233" cy="593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ctr" defTabSz="889000">
            <a:lnSpc>
              <a:spcPct val="90000"/>
            </a:lnSpc>
            <a:spcBef>
              <a:spcPct val="0"/>
            </a:spcBef>
            <a:spcAft>
              <a:spcPct val="35000"/>
            </a:spcAft>
          </a:pPr>
          <a:r>
            <a:rPr lang="en-US" sz="2000" kern="1200" dirty="0" smtClean="0">
              <a:latin typeface="Consolas" panose="020B0609020204030204" pitchFamily="49" charset="0"/>
            </a:rPr>
            <a:t>Social structure guides people’s behaviors. The major components of social structure include:</a:t>
          </a:r>
          <a:endParaRPr lang="en-US" sz="2000" kern="1200" dirty="0"/>
        </a:p>
      </dsp:txBody>
      <dsp:txXfrm>
        <a:off x="0" y="129275"/>
        <a:ext cx="10383233" cy="59300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70AED-94D2-4EFD-8799-36FE1767238F}">
      <dsp:nvSpPr>
        <dsp:cNvPr id="0" name=""/>
        <dsp:cNvSpPr/>
      </dsp:nvSpPr>
      <dsp:spPr>
        <a:xfrm>
          <a:off x="3767138" y="2989698"/>
          <a:ext cx="647222" cy="308018"/>
        </a:xfrm>
        <a:custGeom>
          <a:avLst/>
          <a:gdLst/>
          <a:ahLst/>
          <a:cxnLst/>
          <a:rect l="0" t="0" r="0" b="0"/>
          <a:pathLst>
            <a:path>
              <a:moveTo>
                <a:pt x="0" y="0"/>
              </a:moveTo>
              <a:lnTo>
                <a:pt x="0" y="209905"/>
              </a:lnTo>
              <a:lnTo>
                <a:pt x="647222" y="209905"/>
              </a:lnTo>
              <a:lnTo>
                <a:pt x="647222" y="3080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1D3650-4AEC-4CEF-97FC-CFCE659850A7}">
      <dsp:nvSpPr>
        <dsp:cNvPr id="0" name=""/>
        <dsp:cNvSpPr/>
      </dsp:nvSpPr>
      <dsp:spPr>
        <a:xfrm>
          <a:off x="3119916" y="2989698"/>
          <a:ext cx="647222" cy="308018"/>
        </a:xfrm>
        <a:custGeom>
          <a:avLst/>
          <a:gdLst/>
          <a:ahLst/>
          <a:cxnLst/>
          <a:rect l="0" t="0" r="0" b="0"/>
          <a:pathLst>
            <a:path>
              <a:moveTo>
                <a:pt x="647222" y="0"/>
              </a:moveTo>
              <a:lnTo>
                <a:pt x="647222" y="209905"/>
              </a:lnTo>
              <a:lnTo>
                <a:pt x="0" y="209905"/>
              </a:lnTo>
              <a:lnTo>
                <a:pt x="0" y="3080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FC89A6-B8DD-4020-97A6-D2A51E27FBC3}">
      <dsp:nvSpPr>
        <dsp:cNvPr id="0" name=""/>
        <dsp:cNvSpPr/>
      </dsp:nvSpPr>
      <dsp:spPr>
        <a:xfrm>
          <a:off x="2472694" y="2009156"/>
          <a:ext cx="1294444" cy="308018"/>
        </a:xfrm>
        <a:custGeom>
          <a:avLst/>
          <a:gdLst/>
          <a:ahLst/>
          <a:cxnLst/>
          <a:rect l="0" t="0" r="0" b="0"/>
          <a:pathLst>
            <a:path>
              <a:moveTo>
                <a:pt x="0" y="0"/>
              </a:moveTo>
              <a:lnTo>
                <a:pt x="0" y="209905"/>
              </a:lnTo>
              <a:lnTo>
                <a:pt x="1294444" y="209905"/>
              </a:lnTo>
              <a:lnTo>
                <a:pt x="1294444" y="30801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13974E-4948-4BA2-A653-DBCFF44A2FD8}">
      <dsp:nvSpPr>
        <dsp:cNvPr id="0" name=""/>
        <dsp:cNvSpPr/>
      </dsp:nvSpPr>
      <dsp:spPr>
        <a:xfrm>
          <a:off x="1178250" y="2989698"/>
          <a:ext cx="647222" cy="308018"/>
        </a:xfrm>
        <a:custGeom>
          <a:avLst/>
          <a:gdLst/>
          <a:ahLst/>
          <a:cxnLst/>
          <a:rect l="0" t="0" r="0" b="0"/>
          <a:pathLst>
            <a:path>
              <a:moveTo>
                <a:pt x="0" y="0"/>
              </a:moveTo>
              <a:lnTo>
                <a:pt x="0" y="209905"/>
              </a:lnTo>
              <a:lnTo>
                <a:pt x="647222" y="209905"/>
              </a:lnTo>
              <a:lnTo>
                <a:pt x="647222" y="3080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F58E3-DEFA-4700-8FC3-A7F84096EA6B}">
      <dsp:nvSpPr>
        <dsp:cNvPr id="0" name=""/>
        <dsp:cNvSpPr/>
      </dsp:nvSpPr>
      <dsp:spPr>
        <a:xfrm>
          <a:off x="531028" y="2989698"/>
          <a:ext cx="647222" cy="308018"/>
        </a:xfrm>
        <a:custGeom>
          <a:avLst/>
          <a:gdLst/>
          <a:ahLst/>
          <a:cxnLst/>
          <a:rect l="0" t="0" r="0" b="0"/>
          <a:pathLst>
            <a:path>
              <a:moveTo>
                <a:pt x="647222" y="0"/>
              </a:moveTo>
              <a:lnTo>
                <a:pt x="647222" y="209905"/>
              </a:lnTo>
              <a:lnTo>
                <a:pt x="0" y="209905"/>
              </a:lnTo>
              <a:lnTo>
                <a:pt x="0" y="3080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516A5A-36C3-42D7-92A9-E0C181FB47D9}">
      <dsp:nvSpPr>
        <dsp:cNvPr id="0" name=""/>
        <dsp:cNvSpPr/>
      </dsp:nvSpPr>
      <dsp:spPr>
        <a:xfrm>
          <a:off x="1178250" y="2009156"/>
          <a:ext cx="1294444" cy="308018"/>
        </a:xfrm>
        <a:custGeom>
          <a:avLst/>
          <a:gdLst/>
          <a:ahLst/>
          <a:cxnLst/>
          <a:rect l="0" t="0" r="0" b="0"/>
          <a:pathLst>
            <a:path>
              <a:moveTo>
                <a:pt x="1294444" y="0"/>
              </a:moveTo>
              <a:lnTo>
                <a:pt x="1294444" y="209905"/>
              </a:lnTo>
              <a:lnTo>
                <a:pt x="0" y="209905"/>
              </a:lnTo>
              <a:lnTo>
                <a:pt x="0" y="30801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A4AF3A-3699-43B0-9BF3-F0C5FE84BA18}">
      <dsp:nvSpPr>
        <dsp:cNvPr id="0" name=""/>
        <dsp:cNvSpPr/>
      </dsp:nvSpPr>
      <dsp:spPr>
        <a:xfrm>
          <a:off x="1943149" y="1336634"/>
          <a:ext cx="1059090" cy="6725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AC85A5-99F7-4A83-9316-FBF19081CE70}">
      <dsp:nvSpPr>
        <dsp:cNvPr id="0" name=""/>
        <dsp:cNvSpPr/>
      </dsp:nvSpPr>
      <dsp:spPr>
        <a:xfrm>
          <a:off x="2060826" y="1448427"/>
          <a:ext cx="1059090" cy="6725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Consolas" panose="020B0609020204030204" pitchFamily="49" charset="0"/>
            </a:rPr>
            <a:t>Social Structure</a:t>
          </a:r>
          <a:endParaRPr lang="en-US" sz="1200" b="1" kern="1200" dirty="0">
            <a:latin typeface="Consolas" panose="020B0609020204030204" pitchFamily="49" charset="0"/>
          </a:endParaRPr>
        </a:p>
      </dsp:txBody>
      <dsp:txXfrm>
        <a:off x="2080523" y="1468124"/>
        <a:ext cx="1019696" cy="633128"/>
      </dsp:txXfrm>
    </dsp:sp>
    <dsp:sp modelId="{59E6AD68-EF93-4F1E-91FC-FEC4AEED4FBB}">
      <dsp:nvSpPr>
        <dsp:cNvPr id="0" name=""/>
        <dsp:cNvSpPr/>
      </dsp:nvSpPr>
      <dsp:spPr>
        <a:xfrm>
          <a:off x="648705" y="2317175"/>
          <a:ext cx="1059090" cy="6725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D5436-2255-4A77-AC10-E352EB61849B}">
      <dsp:nvSpPr>
        <dsp:cNvPr id="0" name=""/>
        <dsp:cNvSpPr/>
      </dsp:nvSpPr>
      <dsp:spPr>
        <a:xfrm>
          <a:off x="766382" y="2428968"/>
          <a:ext cx="1059090" cy="67252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Consolas" panose="020B0609020204030204" pitchFamily="49" charset="0"/>
            </a:rPr>
            <a:t>Statuses</a:t>
          </a:r>
          <a:endParaRPr lang="en-US" sz="1200" b="1" kern="1200" dirty="0">
            <a:latin typeface="Consolas" panose="020B0609020204030204" pitchFamily="49" charset="0"/>
          </a:endParaRPr>
        </a:p>
      </dsp:txBody>
      <dsp:txXfrm>
        <a:off x="786079" y="2448665"/>
        <a:ext cx="1019696" cy="633128"/>
      </dsp:txXfrm>
    </dsp:sp>
    <dsp:sp modelId="{28FBE83D-DC1B-46C0-95B2-399C5F1A2DA1}">
      <dsp:nvSpPr>
        <dsp:cNvPr id="0" name=""/>
        <dsp:cNvSpPr/>
      </dsp:nvSpPr>
      <dsp:spPr>
        <a:xfrm>
          <a:off x="1483" y="3297717"/>
          <a:ext cx="1059090" cy="6725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4E050-6488-4099-B0DA-CE8A4D1E25A3}">
      <dsp:nvSpPr>
        <dsp:cNvPr id="0" name=""/>
        <dsp:cNvSpPr/>
      </dsp:nvSpPr>
      <dsp:spPr>
        <a:xfrm>
          <a:off x="119160" y="3409510"/>
          <a:ext cx="1059090" cy="67252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Consolas" panose="020B0609020204030204" pitchFamily="49" charset="0"/>
            </a:rPr>
            <a:t>Ascribed</a:t>
          </a:r>
          <a:endParaRPr lang="en-US" sz="1200" b="1" kern="1200" dirty="0">
            <a:latin typeface="Consolas" panose="020B0609020204030204" pitchFamily="49" charset="0"/>
          </a:endParaRPr>
        </a:p>
      </dsp:txBody>
      <dsp:txXfrm>
        <a:off x="138857" y="3429207"/>
        <a:ext cx="1019696" cy="633128"/>
      </dsp:txXfrm>
    </dsp:sp>
    <dsp:sp modelId="{232D3D38-399A-4BF2-8EC5-1B58038E0365}">
      <dsp:nvSpPr>
        <dsp:cNvPr id="0" name=""/>
        <dsp:cNvSpPr/>
      </dsp:nvSpPr>
      <dsp:spPr>
        <a:xfrm>
          <a:off x="1295927" y="3297717"/>
          <a:ext cx="1059090" cy="6725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9693C7-39F8-4D17-9723-A7985E63325A}">
      <dsp:nvSpPr>
        <dsp:cNvPr id="0" name=""/>
        <dsp:cNvSpPr/>
      </dsp:nvSpPr>
      <dsp:spPr>
        <a:xfrm>
          <a:off x="1413604" y="3409510"/>
          <a:ext cx="1059090" cy="67252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Consolas" panose="020B0609020204030204" pitchFamily="49" charset="0"/>
            </a:rPr>
            <a:t>Achieved </a:t>
          </a:r>
          <a:endParaRPr lang="en-US" sz="1200" b="1" kern="1200" dirty="0">
            <a:latin typeface="Consolas" panose="020B0609020204030204" pitchFamily="49" charset="0"/>
          </a:endParaRPr>
        </a:p>
      </dsp:txBody>
      <dsp:txXfrm>
        <a:off x="1433301" y="3429207"/>
        <a:ext cx="1019696" cy="633128"/>
      </dsp:txXfrm>
    </dsp:sp>
    <dsp:sp modelId="{9A449E20-5043-43C3-94F8-4A7DECEA0921}">
      <dsp:nvSpPr>
        <dsp:cNvPr id="0" name=""/>
        <dsp:cNvSpPr/>
      </dsp:nvSpPr>
      <dsp:spPr>
        <a:xfrm>
          <a:off x="3237593" y="2317175"/>
          <a:ext cx="1059090" cy="6725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2B98F-23FE-477F-8430-9E5E6DBB6997}">
      <dsp:nvSpPr>
        <dsp:cNvPr id="0" name=""/>
        <dsp:cNvSpPr/>
      </dsp:nvSpPr>
      <dsp:spPr>
        <a:xfrm>
          <a:off x="3355270" y="2428968"/>
          <a:ext cx="1059090" cy="67252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Consolas" panose="020B0609020204030204" pitchFamily="49" charset="0"/>
            </a:rPr>
            <a:t>Roles</a:t>
          </a:r>
          <a:endParaRPr lang="en-US" sz="1200" b="1" kern="1200" dirty="0">
            <a:latin typeface="Consolas" panose="020B0609020204030204" pitchFamily="49" charset="0"/>
          </a:endParaRPr>
        </a:p>
      </dsp:txBody>
      <dsp:txXfrm>
        <a:off x="3374967" y="2448665"/>
        <a:ext cx="1019696" cy="633128"/>
      </dsp:txXfrm>
    </dsp:sp>
    <dsp:sp modelId="{52C0391E-76BA-45BC-A560-FCA4FB7FD8AB}">
      <dsp:nvSpPr>
        <dsp:cNvPr id="0" name=""/>
        <dsp:cNvSpPr/>
      </dsp:nvSpPr>
      <dsp:spPr>
        <a:xfrm>
          <a:off x="2590371" y="3297717"/>
          <a:ext cx="1059090" cy="67252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4500D4-D03D-4B69-9D4E-574E53B31145}">
      <dsp:nvSpPr>
        <dsp:cNvPr id="0" name=""/>
        <dsp:cNvSpPr/>
      </dsp:nvSpPr>
      <dsp:spPr>
        <a:xfrm>
          <a:off x="2708048" y="3409510"/>
          <a:ext cx="1059090" cy="67252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Consolas" panose="020B0609020204030204" pitchFamily="49" charset="0"/>
            </a:rPr>
            <a:t>Expectation</a:t>
          </a:r>
          <a:endParaRPr lang="en-US" sz="1200" b="1" kern="1200" dirty="0">
            <a:latin typeface="Consolas" panose="020B0609020204030204" pitchFamily="49" charset="0"/>
          </a:endParaRPr>
        </a:p>
      </dsp:txBody>
      <dsp:txXfrm>
        <a:off x="2727745" y="3429207"/>
        <a:ext cx="1019696" cy="633128"/>
      </dsp:txXfrm>
    </dsp:sp>
    <dsp:sp modelId="{AE22AA20-6242-4873-8321-A81CA917E711}">
      <dsp:nvSpPr>
        <dsp:cNvPr id="0" name=""/>
        <dsp:cNvSpPr/>
      </dsp:nvSpPr>
      <dsp:spPr>
        <a:xfrm>
          <a:off x="3884815" y="3297717"/>
          <a:ext cx="1059090" cy="67252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DF0F80-B41B-4F57-98D7-60C2E045104A}">
      <dsp:nvSpPr>
        <dsp:cNvPr id="0" name=""/>
        <dsp:cNvSpPr/>
      </dsp:nvSpPr>
      <dsp:spPr>
        <a:xfrm>
          <a:off x="4002492" y="3409510"/>
          <a:ext cx="1059090" cy="67252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Consolas" panose="020B0609020204030204" pitchFamily="49" charset="0"/>
            </a:rPr>
            <a:t>Performance</a:t>
          </a:r>
          <a:endParaRPr lang="en-US" sz="1200" b="1" kern="1200" dirty="0">
            <a:latin typeface="Consolas" panose="020B0609020204030204" pitchFamily="49" charset="0"/>
          </a:endParaRPr>
        </a:p>
      </dsp:txBody>
      <dsp:txXfrm>
        <a:off x="4022189" y="3429207"/>
        <a:ext cx="1019696" cy="63312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F8144-8939-4EC5-BF18-2E62B1003D98}">
      <dsp:nvSpPr>
        <dsp:cNvPr id="0" name=""/>
        <dsp:cNvSpPr/>
      </dsp:nvSpPr>
      <dsp:spPr>
        <a:xfrm>
          <a:off x="0" y="1443"/>
          <a:ext cx="8128000" cy="748800"/>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latin typeface="Consolas" panose="020B0609020204030204" pitchFamily="49" charset="0"/>
            </a:rPr>
            <a:t>Social Structure</a:t>
          </a:r>
          <a:endParaRPr lang="en-US" sz="3200" b="1" kern="1200" dirty="0">
            <a:latin typeface="Consolas" panose="020B0609020204030204" pitchFamily="49" charset="0"/>
          </a:endParaRPr>
        </a:p>
      </dsp:txBody>
      <dsp:txXfrm>
        <a:off x="36553" y="37996"/>
        <a:ext cx="8054894" cy="67569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F785E-DA39-4A78-89F8-211083CB5CFC}">
      <dsp:nvSpPr>
        <dsp:cNvPr id="0" name=""/>
        <dsp:cNvSpPr/>
      </dsp:nvSpPr>
      <dsp:spPr>
        <a:xfrm>
          <a:off x="2807" y="712280"/>
          <a:ext cx="1435812" cy="57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b="1" kern="1200" dirty="0" smtClean="0">
              <a:latin typeface="Consolas" panose="020B0609020204030204" pitchFamily="49" charset="0"/>
            </a:rPr>
            <a:t>Social Structure</a:t>
          </a:r>
          <a:endParaRPr lang="en-US" sz="1800" b="1" kern="1200" dirty="0">
            <a:latin typeface="Consolas" panose="020B0609020204030204" pitchFamily="49" charset="0"/>
          </a:endParaRPr>
        </a:p>
      </dsp:txBody>
      <dsp:txXfrm>
        <a:off x="2807" y="712280"/>
        <a:ext cx="1435812" cy="579150"/>
      </dsp:txXfrm>
    </dsp:sp>
    <dsp:sp modelId="{0C3204BE-5C56-47E2-9F37-952C01CA1C9A}">
      <dsp:nvSpPr>
        <dsp:cNvPr id="0" name=""/>
        <dsp:cNvSpPr/>
      </dsp:nvSpPr>
      <dsp:spPr>
        <a:xfrm>
          <a:off x="1438620" y="685132"/>
          <a:ext cx="287162" cy="633445"/>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56472D-CEB8-47BA-9631-C56514AEFEE1}">
      <dsp:nvSpPr>
        <dsp:cNvPr id="0" name=""/>
        <dsp:cNvSpPr/>
      </dsp:nvSpPr>
      <dsp:spPr>
        <a:xfrm>
          <a:off x="1840647" y="685132"/>
          <a:ext cx="3905411" cy="63344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Consolas" panose="020B0609020204030204" pitchFamily="49" charset="0"/>
            </a:rPr>
            <a:t>Refers to the way a society is organized.</a:t>
          </a:r>
          <a:endParaRPr lang="en-US" sz="1800" b="0" kern="1200" dirty="0">
            <a:latin typeface="Consolas" panose="020B0609020204030204" pitchFamily="49" charset="0"/>
          </a:endParaRPr>
        </a:p>
      </dsp:txBody>
      <dsp:txXfrm>
        <a:off x="1840647" y="685132"/>
        <a:ext cx="3905411" cy="633445"/>
      </dsp:txXfrm>
    </dsp:sp>
    <dsp:sp modelId="{A3DAF15A-94AD-4F5B-BAB0-82CEB19CE903}">
      <dsp:nvSpPr>
        <dsp:cNvPr id="0" name=""/>
        <dsp:cNvSpPr/>
      </dsp:nvSpPr>
      <dsp:spPr>
        <a:xfrm>
          <a:off x="2807" y="1517028"/>
          <a:ext cx="1435812"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b="1" kern="1200" dirty="0" smtClean="0">
              <a:latin typeface="Consolas" panose="020B0609020204030204" pitchFamily="49" charset="0"/>
            </a:rPr>
            <a:t>Status</a:t>
          </a:r>
          <a:endParaRPr lang="en-US" sz="1800" b="1" kern="1200" dirty="0">
            <a:latin typeface="Consolas" panose="020B0609020204030204" pitchFamily="49" charset="0"/>
          </a:endParaRPr>
        </a:p>
      </dsp:txBody>
      <dsp:txXfrm>
        <a:off x="2807" y="1517028"/>
        <a:ext cx="1435812" cy="356400"/>
      </dsp:txXfrm>
    </dsp:sp>
    <dsp:sp modelId="{65CB1B2A-A1F3-4AF9-8994-40B7B413AD69}">
      <dsp:nvSpPr>
        <dsp:cNvPr id="0" name=""/>
        <dsp:cNvSpPr/>
      </dsp:nvSpPr>
      <dsp:spPr>
        <a:xfrm>
          <a:off x="1438620" y="1383378"/>
          <a:ext cx="287162" cy="623700"/>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431AFC-1C09-437C-AADA-46134937D234}">
      <dsp:nvSpPr>
        <dsp:cNvPr id="0" name=""/>
        <dsp:cNvSpPr/>
      </dsp:nvSpPr>
      <dsp:spPr>
        <a:xfrm>
          <a:off x="1840647" y="1383378"/>
          <a:ext cx="3905411" cy="623700"/>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Consolas" panose="020B0609020204030204" pitchFamily="49" charset="0"/>
            </a:rPr>
            <a:t>Is a position in the social structure.</a:t>
          </a:r>
          <a:endParaRPr lang="en-US" sz="1800" b="0" kern="1200" dirty="0">
            <a:latin typeface="Consolas" panose="020B0609020204030204" pitchFamily="49" charset="0"/>
          </a:endParaRPr>
        </a:p>
      </dsp:txBody>
      <dsp:txXfrm>
        <a:off x="1840647" y="1383378"/>
        <a:ext cx="3905411" cy="623700"/>
      </dsp:txXfrm>
    </dsp:sp>
    <dsp:sp modelId="{CD069315-FF1E-41F3-A823-0B1DE9FB0079}">
      <dsp:nvSpPr>
        <dsp:cNvPr id="0" name=""/>
        <dsp:cNvSpPr/>
      </dsp:nvSpPr>
      <dsp:spPr>
        <a:xfrm>
          <a:off x="2807" y="2328040"/>
          <a:ext cx="1435812"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lvl="0" algn="r" defTabSz="800100">
            <a:lnSpc>
              <a:spcPct val="90000"/>
            </a:lnSpc>
            <a:spcBef>
              <a:spcPct val="0"/>
            </a:spcBef>
            <a:spcAft>
              <a:spcPct val="35000"/>
            </a:spcAft>
          </a:pPr>
          <a:r>
            <a:rPr lang="en-US" sz="1800" b="1" kern="1200" dirty="0" smtClean="0">
              <a:latin typeface="Consolas" panose="020B0609020204030204" pitchFamily="49" charset="0"/>
            </a:rPr>
            <a:t>Role</a:t>
          </a:r>
          <a:endParaRPr lang="en-US" sz="1800" b="1" kern="1200" dirty="0">
            <a:latin typeface="Consolas" panose="020B0609020204030204" pitchFamily="49" charset="0"/>
          </a:endParaRPr>
        </a:p>
      </dsp:txBody>
      <dsp:txXfrm>
        <a:off x="2807" y="2328040"/>
        <a:ext cx="1435812" cy="356400"/>
      </dsp:txXfrm>
    </dsp:sp>
    <dsp:sp modelId="{B692B118-C7C4-433D-B503-D58C3DFBE6C4}">
      <dsp:nvSpPr>
        <dsp:cNvPr id="0" name=""/>
        <dsp:cNvSpPr/>
      </dsp:nvSpPr>
      <dsp:spPr>
        <a:xfrm>
          <a:off x="1438620" y="2071878"/>
          <a:ext cx="287162" cy="868725"/>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E5166A-7346-433E-8559-3890C7531BF4}">
      <dsp:nvSpPr>
        <dsp:cNvPr id="0" name=""/>
        <dsp:cNvSpPr/>
      </dsp:nvSpPr>
      <dsp:spPr>
        <a:xfrm>
          <a:off x="1840647" y="2071878"/>
          <a:ext cx="3905411" cy="868725"/>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smtClean="0">
              <a:latin typeface="Consolas" panose="020B0609020204030204" pitchFamily="49" charset="0"/>
            </a:rPr>
            <a:t>How we (generally) expect members of a status to behave.</a:t>
          </a:r>
          <a:endParaRPr lang="en-US" sz="1800" b="0" kern="1200" dirty="0">
            <a:latin typeface="Consolas" panose="020B0609020204030204" pitchFamily="49" charset="0"/>
          </a:endParaRPr>
        </a:p>
      </dsp:txBody>
      <dsp:txXfrm>
        <a:off x="1840647" y="2071878"/>
        <a:ext cx="3905411" cy="868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5E61E-EBEF-4511-A9A4-F7B964F9249F}">
      <dsp:nvSpPr>
        <dsp:cNvPr id="0" name=""/>
        <dsp:cNvSpPr/>
      </dsp:nvSpPr>
      <dsp:spPr>
        <a:xfrm>
          <a:off x="0" y="300"/>
          <a:ext cx="8128000" cy="7510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b="1" kern="1200" dirty="0" smtClean="0">
              <a:latin typeface="Consolas" panose="020B0609020204030204" pitchFamily="49" charset="0"/>
            </a:rPr>
            <a:t>Learning Outcomes</a:t>
          </a:r>
          <a:endParaRPr lang="en-US" sz="4400" b="1" kern="1200" dirty="0">
            <a:latin typeface="Consolas" panose="020B0609020204030204" pitchFamily="49" charset="0"/>
          </a:endParaRPr>
        </a:p>
      </dsp:txBody>
      <dsp:txXfrm>
        <a:off x="36665" y="36965"/>
        <a:ext cx="8054670" cy="67775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AFB15-B9BE-4FCA-B79E-A78C6395584B}">
      <dsp:nvSpPr>
        <dsp:cNvPr id="0" name=""/>
        <dsp:cNvSpPr/>
      </dsp:nvSpPr>
      <dsp:spPr>
        <a:xfrm>
          <a:off x="0" y="0"/>
          <a:ext cx="1029161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CF4911-2415-47FB-A15D-20404F96345D}">
      <dsp:nvSpPr>
        <dsp:cNvPr id="0" name=""/>
        <dsp:cNvSpPr/>
      </dsp:nvSpPr>
      <dsp:spPr>
        <a:xfrm>
          <a:off x="0" y="0"/>
          <a:ext cx="10291618" cy="1072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Refers to a group of people who have a similar socio-economic status, typically determined by factors such as wealth, education, and occupation.</a:t>
          </a:r>
        </a:p>
      </dsp:txBody>
      <dsp:txXfrm>
        <a:off x="0" y="0"/>
        <a:ext cx="10291618" cy="107234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01237-A61F-4DCE-9947-E3F9645FAAEB}">
      <dsp:nvSpPr>
        <dsp:cNvPr id="0" name=""/>
        <dsp:cNvSpPr/>
      </dsp:nvSpPr>
      <dsp:spPr>
        <a:xfrm>
          <a:off x="0" y="10138"/>
          <a:ext cx="8128000" cy="839474"/>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b="1" kern="1200" dirty="0" smtClean="0">
              <a:latin typeface="Consolas" panose="020B0609020204030204" pitchFamily="49" charset="0"/>
            </a:rPr>
            <a:t>Social Class </a:t>
          </a:r>
          <a:endParaRPr lang="en-US" sz="3500" b="1" kern="1200" dirty="0"/>
        </a:p>
      </dsp:txBody>
      <dsp:txXfrm>
        <a:off x="40980" y="51118"/>
        <a:ext cx="8046040" cy="75751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EE615-39E9-485D-8A3C-59227ACCA1C4}">
      <dsp:nvSpPr>
        <dsp:cNvPr id="0" name=""/>
        <dsp:cNvSpPr/>
      </dsp:nvSpPr>
      <dsp:spPr>
        <a:xfrm>
          <a:off x="2441" y="1071835"/>
          <a:ext cx="1248920" cy="62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lvl="0" algn="r" defTabSz="844550">
            <a:lnSpc>
              <a:spcPct val="90000"/>
            </a:lnSpc>
            <a:spcBef>
              <a:spcPct val="0"/>
            </a:spcBef>
            <a:spcAft>
              <a:spcPct val="35000"/>
            </a:spcAft>
          </a:pPr>
          <a:r>
            <a:rPr lang="en-US" sz="1900" kern="1200" dirty="0" smtClean="0">
              <a:latin typeface="Consolas" panose="020B0609020204030204" pitchFamily="49" charset="0"/>
            </a:rPr>
            <a:t>Depends on</a:t>
          </a:r>
          <a:endParaRPr lang="en-US" sz="1900" kern="1200" dirty="0"/>
        </a:p>
      </dsp:txBody>
      <dsp:txXfrm>
        <a:off x="2441" y="1071835"/>
        <a:ext cx="1248920" cy="623081"/>
      </dsp:txXfrm>
    </dsp:sp>
    <dsp:sp modelId="{C9488896-139A-4E9B-8DB5-8D586F3A893E}">
      <dsp:nvSpPr>
        <dsp:cNvPr id="0" name=""/>
        <dsp:cNvSpPr/>
      </dsp:nvSpPr>
      <dsp:spPr>
        <a:xfrm>
          <a:off x="1251362" y="604524"/>
          <a:ext cx="249784" cy="1557703"/>
        </a:xfrm>
        <a:prstGeom prst="leftBrace">
          <a:avLst>
            <a:gd name="adj1" fmla="val 35000"/>
            <a:gd name="adj2" fmla="val 5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4BF5C-ADAF-427D-948C-E78D677C64F8}">
      <dsp:nvSpPr>
        <dsp:cNvPr id="0" name=""/>
        <dsp:cNvSpPr/>
      </dsp:nvSpPr>
      <dsp:spPr>
        <a:xfrm>
          <a:off x="1601060" y="604524"/>
          <a:ext cx="3397064" cy="1557703"/>
        </a:xfrm>
        <a:prstGeom prst="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Education level</a:t>
          </a:r>
        </a:p>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Cultural beliefs and attitudes</a:t>
          </a:r>
        </a:p>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Income level</a:t>
          </a:r>
        </a:p>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Social Connections</a:t>
          </a:r>
          <a:endParaRPr lang="en-US" sz="1900" kern="1200" dirty="0">
            <a:latin typeface="Consolas" panose="020B0609020204030204" pitchFamily="49" charset="0"/>
          </a:endParaRPr>
        </a:p>
      </dsp:txBody>
      <dsp:txXfrm>
        <a:off x="1601060" y="604524"/>
        <a:ext cx="3397064" cy="155770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14B7E-BF46-4030-94C6-6BE8B273616D}">
      <dsp:nvSpPr>
        <dsp:cNvPr id="0" name=""/>
        <dsp:cNvSpPr/>
      </dsp:nvSpPr>
      <dsp:spPr>
        <a:xfrm>
          <a:off x="0" y="1278"/>
          <a:ext cx="10432001"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8F1069-E64C-44EB-A12E-A3FA85B1689F}">
      <dsp:nvSpPr>
        <dsp:cNvPr id="0" name=""/>
        <dsp:cNvSpPr/>
      </dsp:nvSpPr>
      <dsp:spPr>
        <a:xfrm>
          <a:off x="0" y="1278"/>
          <a:ext cx="10432001" cy="69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Refers to the level of </a:t>
          </a:r>
          <a:r>
            <a:rPr lang="en-US" sz="1800" b="1" kern="1200" dirty="0" smtClean="0">
              <a:latin typeface="Consolas" panose="020B0609020204030204" pitchFamily="49" charset="0"/>
            </a:rPr>
            <a:t>prestige, privilege, and honor</a:t>
          </a:r>
          <a:r>
            <a:rPr lang="en-US" sz="1800" kern="1200" dirty="0" smtClean="0">
              <a:latin typeface="Consolas" panose="020B0609020204030204" pitchFamily="49" charset="0"/>
            </a:rPr>
            <a:t> someone is perceived to have in society.</a:t>
          </a:r>
          <a:endParaRPr lang="en-US" sz="1800" kern="1200" dirty="0">
            <a:latin typeface="Consolas" panose="020B0609020204030204" pitchFamily="49" charset="0"/>
          </a:endParaRPr>
        </a:p>
      </dsp:txBody>
      <dsp:txXfrm>
        <a:off x="0" y="1278"/>
        <a:ext cx="10432001" cy="693663"/>
      </dsp:txXfrm>
    </dsp:sp>
    <dsp:sp modelId="{6DFE4A80-F432-4689-ABE1-C676B30A3474}">
      <dsp:nvSpPr>
        <dsp:cNvPr id="0" name=""/>
        <dsp:cNvSpPr/>
      </dsp:nvSpPr>
      <dsp:spPr>
        <a:xfrm>
          <a:off x="0" y="694942"/>
          <a:ext cx="10432001" cy="0"/>
        </a:xfrm>
        <a:prstGeom prst="line">
          <a:avLst/>
        </a:prstGeom>
        <a:solidFill>
          <a:schemeClr val="accent4">
            <a:alpha val="90000"/>
            <a:hueOff val="0"/>
            <a:satOff val="0"/>
            <a:lumOff val="0"/>
            <a:alphaOff val="-13333"/>
          </a:schemeClr>
        </a:solidFill>
        <a:ln w="12700" cap="flat" cmpd="sng" algn="ctr">
          <a:solidFill>
            <a:schemeClr val="accent4">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0FE561-F923-41E0-B8E8-32D803C394F7}">
      <dsp:nvSpPr>
        <dsp:cNvPr id="0" name=""/>
        <dsp:cNvSpPr/>
      </dsp:nvSpPr>
      <dsp:spPr>
        <a:xfrm>
          <a:off x="0" y="694942"/>
          <a:ext cx="10432001" cy="69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Statuses are ways of defining </a:t>
          </a:r>
          <a:r>
            <a:rPr lang="en-US" sz="1800" b="1" kern="1200" dirty="0" smtClean="0">
              <a:latin typeface="Consolas" panose="020B0609020204030204" pitchFamily="49" charset="0"/>
            </a:rPr>
            <a:t>where individuals fit in society and how they relate to others in society.</a:t>
          </a:r>
          <a:endParaRPr lang="en-US" sz="1800" b="1" kern="1200" dirty="0">
            <a:latin typeface="Consolas" panose="020B0609020204030204" pitchFamily="49" charset="0"/>
          </a:endParaRPr>
        </a:p>
      </dsp:txBody>
      <dsp:txXfrm>
        <a:off x="0" y="694942"/>
        <a:ext cx="10432001" cy="693663"/>
      </dsp:txXfrm>
    </dsp:sp>
    <dsp:sp modelId="{7E855922-8775-425A-9F7F-A519C11B86D2}">
      <dsp:nvSpPr>
        <dsp:cNvPr id="0" name=""/>
        <dsp:cNvSpPr/>
      </dsp:nvSpPr>
      <dsp:spPr>
        <a:xfrm>
          <a:off x="0" y="1388605"/>
          <a:ext cx="10432001" cy="0"/>
        </a:xfrm>
        <a:prstGeom prst="line">
          <a:avLst/>
        </a:prstGeom>
        <a:solidFill>
          <a:schemeClr val="accent4">
            <a:alpha val="90000"/>
            <a:hueOff val="0"/>
            <a:satOff val="0"/>
            <a:lumOff val="0"/>
            <a:alphaOff val="-26667"/>
          </a:schemeClr>
        </a:solidFill>
        <a:ln w="12700" cap="flat" cmpd="sng" algn="ctr">
          <a:solidFill>
            <a:schemeClr val="accent4">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95DE2C-A2B7-40EF-94B9-046EF25A2F7C}">
      <dsp:nvSpPr>
        <dsp:cNvPr id="0" name=""/>
        <dsp:cNvSpPr/>
      </dsp:nvSpPr>
      <dsp:spPr>
        <a:xfrm>
          <a:off x="0" y="1388605"/>
          <a:ext cx="10421813" cy="72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A </a:t>
          </a:r>
          <a:r>
            <a:rPr lang="en-US" sz="1800" b="1" kern="1200" dirty="0" smtClean="0">
              <a:latin typeface="Consolas" panose="020B0609020204030204" pitchFamily="49" charset="0"/>
            </a:rPr>
            <a:t>status set is all of the statuses that a person occupies at any particular time. </a:t>
          </a:r>
          <a:endParaRPr lang="en-US" sz="1800" b="1" kern="1200" dirty="0">
            <a:latin typeface="Consolas" panose="020B0609020204030204" pitchFamily="49" charset="0"/>
          </a:endParaRPr>
        </a:p>
      </dsp:txBody>
      <dsp:txXfrm>
        <a:off x="0" y="1388605"/>
        <a:ext cx="10421813" cy="721237"/>
      </dsp:txXfrm>
    </dsp:sp>
    <dsp:sp modelId="{435C981D-B237-44C4-A41E-57122198B4D4}">
      <dsp:nvSpPr>
        <dsp:cNvPr id="0" name=""/>
        <dsp:cNvSpPr/>
      </dsp:nvSpPr>
      <dsp:spPr>
        <a:xfrm>
          <a:off x="0" y="2109842"/>
          <a:ext cx="10432001" cy="0"/>
        </a:xfrm>
        <a:prstGeom prst="line">
          <a:avLst/>
        </a:prstGeom>
        <a:solidFill>
          <a:schemeClr val="accent4">
            <a:alpha val="90000"/>
            <a:hueOff val="0"/>
            <a:satOff val="0"/>
            <a:lumOff val="0"/>
            <a:alphaOff val="-4000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44AF60-C4AD-4085-8021-30D7BAAEC250}">
      <dsp:nvSpPr>
        <dsp:cNvPr id="0" name=""/>
        <dsp:cNvSpPr/>
      </dsp:nvSpPr>
      <dsp:spPr>
        <a:xfrm>
          <a:off x="0" y="2109842"/>
          <a:ext cx="10432001" cy="69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Each individual in society occupies several statuses. An individual can be a father, a teacher, a husband, brother an African American all at the same time. </a:t>
          </a:r>
          <a:endParaRPr lang="en-US" sz="1800" kern="1200" dirty="0">
            <a:latin typeface="Consolas" panose="020B0609020204030204" pitchFamily="49" charset="0"/>
          </a:endParaRPr>
        </a:p>
      </dsp:txBody>
      <dsp:txXfrm>
        <a:off x="0" y="2109842"/>
        <a:ext cx="10432001" cy="69366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F50A9-266F-4439-8432-F8379C5E3C21}">
      <dsp:nvSpPr>
        <dsp:cNvPr id="0" name=""/>
        <dsp:cNvSpPr/>
      </dsp:nvSpPr>
      <dsp:spPr>
        <a:xfrm>
          <a:off x="0" y="363"/>
          <a:ext cx="8128000" cy="8424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latin typeface="Consolas" panose="020B0609020204030204" pitchFamily="49" charset="0"/>
            </a:rPr>
            <a:t>Status </a:t>
          </a:r>
          <a:endParaRPr lang="en-US" sz="3600" b="1" kern="1200" dirty="0">
            <a:latin typeface="Consolas" panose="020B0609020204030204" pitchFamily="49" charset="0"/>
          </a:endParaRPr>
        </a:p>
      </dsp:txBody>
      <dsp:txXfrm>
        <a:off x="41123" y="41486"/>
        <a:ext cx="8045754" cy="76015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1B9FC-7D8E-4505-A37F-37820494C935}">
      <dsp:nvSpPr>
        <dsp:cNvPr id="0" name=""/>
        <dsp:cNvSpPr/>
      </dsp:nvSpPr>
      <dsp:spPr>
        <a:xfrm>
          <a:off x="0" y="125344"/>
          <a:ext cx="10042115" cy="1216800"/>
        </a:xfrm>
        <a:prstGeom prst="roundRect">
          <a:avLst/>
        </a:prstGeom>
        <a:solidFill>
          <a:schemeClr val="accent4">
            <a:lumMod val="60000"/>
            <a:lumOff val="4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latin typeface="Consolas" panose="020B0609020204030204" pitchFamily="49" charset="0"/>
            </a:rPr>
            <a:t>A status is a </a:t>
          </a:r>
          <a:r>
            <a:rPr lang="en-US" sz="1800" b="1" kern="1200" dirty="0" smtClean="0">
              <a:solidFill>
                <a:schemeClr val="tx1"/>
              </a:solidFill>
              <a:latin typeface="Consolas" panose="020B0609020204030204" pitchFamily="49" charset="0"/>
            </a:rPr>
            <a:t>socially defined position/rank in society </a:t>
          </a:r>
          <a:r>
            <a:rPr lang="en-US" sz="1800" kern="1200" dirty="0" smtClean="0">
              <a:solidFill>
                <a:schemeClr val="tx1"/>
              </a:solidFill>
              <a:latin typeface="Consolas" panose="020B0609020204030204" pitchFamily="49" charset="0"/>
            </a:rPr>
            <a:t>characterized by </a:t>
          </a:r>
          <a:r>
            <a:rPr lang="en-US" sz="1800" b="1" kern="1200" dirty="0" smtClean="0">
              <a:solidFill>
                <a:schemeClr val="tx1"/>
              </a:solidFill>
              <a:latin typeface="Consolas" panose="020B0609020204030204" pitchFamily="49" charset="0"/>
            </a:rPr>
            <a:t>certain expectations, rights and duties. </a:t>
          </a:r>
          <a:endParaRPr lang="en-US" sz="1800" b="1" kern="1200" dirty="0">
            <a:solidFill>
              <a:schemeClr val="tx1"/>
            </a:solidFill>
            <a:latin typeface="Consolas" panose="020B0609020204030204" pitchFamily="49" charset="0"/>
          </a:endParaRPr>
        </a:p>
      </dsp:txBody>
      <dsp:txXfrm>
        <a:off x="59399" y="184743"/>
        <a:ext cx="9923317" cy="109800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7040D-46D2-48E0-9256-D0391810F800}">
      <dsp:nvSpPr>
        <dsp:cNvPr id="0" name=""/>
        <dsp:cNvSpPr/>
      </dsp:nvSpPr>
      <dsp:spPr>
        <a:xfrm>
          <a:off x="0" y="5266"/>
          <a:ext cx="8128000" cy="839474"/>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b="1" kern="1200" dirty="0" smtClean="0">
              <a:latin typeface="Consolas" panose="020B0609020204030204" pitchFamily="49" charset="0"/>
            </a:rPr>
            <a:t>Types of status</a:t>
          </a:r>
          <a:endParaRPr lang="en-US" sz="3500" b="1" kern="1200" dirty="0"/>
        </a:p>
      </dsp:txBody>
      <dsp:txXfrm>
        <a:off x="40980" y="46246"/>
        <a:ext cx="8046040" cy="75751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60537-6E0D-4286-8D66-56DF15110CA4}">
      <dsp:nvSpPr>
        <dsp:cNvPr id="0" name=""/>
        <dsp:cNvSpPr/>
      </dsp:nvSpPr>
      <dsp:spPr>
        <a:xfrm>
          <a:off x="2095" y="0"/>
          <a:ext cx="4286723" cy="25977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latin typeface="Consolas" panose="020B0609020204030204" pitchFamily="49" charset="0"/>
            </a:rPr>
            <a:t>Ascribed Status</a:t>
          </a:r>
          <a:endParaRPr lang="en-US" sz="3000" b="1" kern="1200" dirty="0"/>
        </a:p>
      </dsp:txBody>
      <dsp:txXfrm>
        <a:off x="2095" y="0"/>
        <a:ext cx="4286723" cy="779319"/>
      </dsp:txXfrm>
    </dsp:sp>
    <dsp:sp modelId="{ED3DE6AE-8F97-49BC-B9A7-1D41B466CADB}">
      <dsp:nvSpPr>
        <dsp:cNvPr id="0" name=""/>
        <dsp:cNvSpPr/>
      </dsp:nvSpPr>
      <dsp:spPr>
        <a:xfrm>
          <a:off x="430767" y="779764"/>
          <a:ext cx="3429378" cy="882819"/>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Consolas" panose="020B0609020204030204" pitchFamily="49" charset="0"/>
            </a:rPr>
            <a:t>Given to individual generally </a:t>
          </a:r>
          <a:r>
            <a:rPr lang="en-US" sz="1600" b="1" kern="1200" dirty="0" smtClean="0">
              <a:latin typeface="Consolas" panose="020B0609020204030204" pitchFamily="49" charset="0"/>
            </a:rPr>
            <a:t>at birth </a:t>
          </a:r>
          <a:r>
            <a:rPr lang="en-US" sz="1600" kern="1200" dirty="0" smtClean="0">
              <a:latin typeface="Consolas" panose="020B0609020204030204" pitchFamily="49" charset="0"/>
            </a:rPr>
            <a:t>and from which they cannot escape; these statuses are </a:t>
          </a:r>
          <a:r>
            <a:rPr lang="en-US" sz="1600" b="1" kern="1200" dirty="0" smtClean="0">
              <a:latin typeface="Consolas" panose="020B0609020204030204" pitchFamily="49" charset="0"/>
            </a:rPr>
            <a:t>fixed</a:t>
          </a:r>
          <a:r>
            <a:rPr lang="en-US" sz="1600" kern="1200" dirty="0" smtClean="0">
              <a:latin typeface="Consolas" panose="020B0609020204030204" pitchFamily="49" charset="0"/>
            </a:rPr>
            <a:t>. </a:t>
          </a:r>
          <a:endParaRPr lang="en-US" sz="1600" kern="1200" dirty="0"/>
        </a:p>
      </dsp:txBody>
      <dsp:txXfrm>
        <a:off x="456624" y="805621"/>
        <a:ext cx="3377664" cy="831105"/>
      </dsp:txXfrm>
    </dsp:sp>
    <dsp:sp modelId="{42DB9A63-D52B-413C-A396-C476D8C86C65}">
      <dsp:nvSpPr>
        <dsp:cNvPr id="0" name=""/>
        <dsp:cNvSpPr/>
      </dsp:nvSpPr>
      <dsp:spPr>
        <a:xfrm>
          <a:off x="430767" y="1769892"/>
          <a:ext cx="3429378" cy="697505"/>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Consolas" panose="020B0609020204030204" pitchFamily="49" charset="0"/>
            </a:rPr>
            <a:t>Examples: ethnicity, birth order, height, and eye color.</a:t>
          </a:r>
          <a:endParaRPr lang="en-US" sz="1600" kern="1200" dirty="0">
            <a:latin typeface="Consolas" panose="020B0609020204030204" pitchFamily="49" charset="0"/>
          </a:endParaRPr>
        </a:p>
      </dsp:txBody>
      <dsp:txXfrm>
        <a:off x="451196" y="1790321"/>
        <a:ext cx="3388520" cy="65664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53DDF-A549-42DE-A457-73A821604241}">
      <dsp:nvSpPr>
        <dsp:cNvPr id="0" name=""/>
        <dsp:cNvSpPr/>
      </dsp:nvSpPr>
      <dsp:spPr>
        <a:xfrm>
          <a:off x="2285" y="0"/>
          <a:ext cx="4677123" cy="245986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latin typeface="Consolas" panose="020B0609020204030204" pitchFamily="49" charset="0"/>
            </a:rPr>
            <a:t>Achieved Status</a:t>
          </a:r>
          <a:endParaRPr lang="en-US" sz="3000" b="1" kern="1200" dirty="0"/>
        </a:p>
      </dsp:txBody>
      <dsp:txXfrm>
        <a:off x="2285" y="0"/>
        <a:ext cx="4677123" cy="737959"/>
      </dsp:txXfrm>
    </dsp:sp>
    <dsp:sp modelId="{47F27232-8475-48A1-BE4E-B5950B7E07E6}">
      <dsp:nvSpPr>
        <dsp:cNvPr id="0" name=""/>
        <dsp:cNvSpPr/>
      </dsp:nvSpPr>
      <dsp:spPr>
        <a:xfrm>
          <a:off x="469998" y="738324"/>
          <a:ext cx="3741698" cy="67396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Consolas" panose="020B0609020204030204" pitchFamily="49" charset="0"/>
            </a:rPr>
            <a:t>Positions that are </a:t>
          </a:r>
          <a:r>
            <a:rPr lang="en-US" sz="1600" b="1" kern="1200" dirty="0" smtClean="0">
              <a:latin typeface="Consolas" panose="020B0609020204030204" pitchFamily="49" charset="0"/>
            </a:rPr>
            <a:t>achieved</a:t>
          </a:r>
          <a:r>
            <a:rPr lang="en-US" sz="1600" kern="1200" dirty="0" smtClean="0">
              <a:latin typeface="Consolas" panose="020B0609020204030204" pitchFamily="49" charset="0"/>
            </a:rPr>
            <a:t> by individuals for themselves ; these status </a:t>
          </a:r>
          <a:r>
            <a:rPr lang="en-US" sz="1600" b="1" kern="1200" dirty="0" smtClean="0">
              <a:latin typeface="Consolas" panose="020B0609020204030204" pitchFamily="49" charset="0"/>
            </a:rPr>
            <a:t>can change</a:t>
          </a:r>
          <a:r>
            <a:rPr lang="en-US" sz="1600" kern="1200" dirty="0" smtClean="0">
              <a:latin typeface="Consolas" panose="020B0609020204030204" pitchFamily="49" charset="0"/>
            </a:rPr>
            <a:t>. </a:t>
          </a:r>
          <a:endParaRPr lang="en-US" sz="1600" kern="1200" dirty="0"/>
        </a:p>
      </dsp:txBody>
      <dsp:txXfrm>
        <a:off x="489738" y="758064"/>
        <a:ext cx="3702218" cy="634480"/>
      </dsp:txXfrm>
    </dsp:sp>
    <dsp:sp modelId="{F920A7BF-B5A3-4006-9509-3B1BBB19D0A1}">
      <dsp:nvSpPr>
        <dsp:cNvPr id="0" name=""/>
        <dsp:cNvSpPr/>
      </dsp:nvSpPr>
      <dsp:spPr>
        <a:xfrm>
          <a:off x="469998" y="1496602"/>
          <a:ext cx="3741698" cy="83990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Consolas" panose="020B0609020204030204" pitchFamily="49" charset="0"/>
            </a:rPr>
            <a:t>Example: husband, mother, lawyer, doctor, professor, or student</a:t>
          </a:r>
        </a:p>
      </dsp:txBody>
      <dsp:txXfrm>
        <a:off x="494598" y="1521202"/>
        <a:ext cx="3692498" cy="79070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319AC-66C0-401A-AA00-048EF840B574}">
      <dsp:nvSpPr>
        <dsp:cNvPr id="0" name=""/>
        <dsp:cNvSpPr/>
      </dsp:nvSpPr>
      <dsp:spPr>
        <a:xfrm>
          <a:off x="4018" y="0"/>
          <a:ext cx="8220924" cy="2291459"/>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latin typeface="Consolas" panose="020B0609020204030204" pitchFamily="49" charset="0"/>
            </a:rPr>
            <a:t>Master Status</a:t>
          </a:r>
        </a:p>
      </dsp:txBody>
      <dsp:txXfrm>
        <a:off x="4018" y="0"/>
        <a:ext cx="8220924" cy="687437"/>
      </dsp:txXfrm>
    </dsp:sp>
    <dsp:sp modelId="{C4DAB6A8-A789-4A7A-814F-0B7C4EA1D84D}">
      <dsp:nvSpPr>
        <dsp:cNvPr id="0" name=""/>
        <dsp:cNvSpPr/>
      </dsp:nvSpPr>
      <dsp:spPr>
        <a:xfrm>
          <a:off x="826110" y="687532"/>
          <a:ext cx="6576739" cy="884225"/>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Consolas" panose="020B0609020204030204" pitchFamily="49" charset="0"/>
            </a:rPr>
            <a:t>The most important status that a person occupies. The </a:t>
          </a:r>
          <a:r>
            <a:rPr lang="en-US" sz="1600" b="1" kern="1200" dirty="0" smtClean="0">
              <a:latin typeface="Consolas" panose="020B0609020204030204" pitchFamily="49" charset="0"/>
            </a:rPr>
            <a:t>dominant</a:t>
          </a:r>
          <a:r>
            <a:rPr lang="en-US" sz="1600" kern="1200" dirty="0" smtClean="0">
              <a:latin typeface="Consolas" panose="020B0609020204030204" pitchFamily="49" charset="0"/>
            </a:rPr>
            <a:t> one or a status which they view as the most </a:t>
          </a:r>
          <a:r>
            <a:rPr lang="en-US" sz="1600" b="1" kern="1200" dirty="0" smtClean="0">
              <a:latin typeface="Consolas" panose="020B0609020204030204" pitchFamily="49" charset="0"/>
            </a:rPr>
            <a:t>important part of their identity</a:t>
          </a:r>
          <a:r>
            <a:rPr lang="en-US" sz="1600" kern="1200" dirty="0" smtClean="0">
              <a:latin typeface="Consolas" panose="020B0609020204030204" pitchFamily="49" charset="0"/>
            </a:rPr>
            <a:t>. It often determines people’s perceptions of you and your choices in life.</a:t>
          </a:r>
        </a:p>
      </dsp:txBody>
      <dsp:txXfrm>
        <a:off x="852008" y="713430"/>
        <a:ext cx="6524943" cy="832429"/>
      </dsp:txXfrm>
    </dsp:sp>
    <dsp:sp modelId="{79740A31-A81A-4F8D-B4FA-4E719BDDA366}">
      <dsp:nvSpPr>
        <dsp:cNvPr id="0" name=""/>
        <dsp:cNvSpPr/>
      </dsp:nvSpPr>
      <dsp:spPr>
        <a:xfrm>
          <a:off x="826110" y="1652429"/>
          <a:ext cx="6576739" cy="52436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Consolas" panose="020B0609020204030204" pitchFamily="49" charset="0"/>
            </a:rPr>
            <a:t>Example: Age, religion, sexual orientation, race, ethnicity, occupation, and socioeconomic status.</a:t>
          </a:r>
        </a:p>
      </dsp:txBody>
      <dsp:txXfrm>
        <a:off x="841468" y="1667787"/>
        <a:ext cx="6546023" cy="493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E1681-A735-41FA-AC8C-3A6FD4CE137F}">
      <dsp:nvSpPr>
        <dsp:cNvPr id="0" name=""/>
        <dsp:cNvSpPr/>
      </dsp:nvSpPr>
      <dsp:spPr>
        <a:xfrm>
          <a:off x="0" y="905"/>
          <a:ext cx="7575524" cy="0"/>
        </a:xfrm>
        <a:prstGeom prst="line">
          <a:avLst/>
        </a:prstGeom>
        <a:solidFill>
          <a:schemeClr val="accent5">
            <a:alpha val="90000"/>
            <a:hueOff val="0"/>
            <a:satOff val="0"/>
            <a:lumOff val="0"/>
            <a:alphaOff val="0"/>
          </a:schemeClr>
        </a:solidFill>
        <a:ln w="1270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3FAE5-9407-41E9-858A-4C69186C669D}">
      <dsp:nvSpPr>
        <dsp:cNvPr id="0" name=""/>
        <dsp:cNvSpPr/>
      </dsp:nvSpPr>
      <dsp:spPr>
        <a:xfrm>
          <a:off x="0" y="905"/>
          <a:ext cx="7568126" cy="891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Refers to the </a:t>
          </a:r>
          <a:r>
            <a:rPr lang="en-US" sz="1800" b="1" kern="1200" dirty="0" smtClean="0">
              <a:latin typeface="Consolas" panose="020B0609020204030204" pitchFamily="49" charset="0"/>
            </a:rPr>
            <a:t>dynamic exchanges between individuals or groups</a:t>
          </a:r>
          <a:r>
            <a:rPr lang="en-US" sz="1800" kern="1200" dirty="0" smtClean="0">
              <a:latin typeface="Consolas" panose="020B0609020204030204" pitchFamily="49" charset="0"/>
            </a:rPr>
            <a:t>, encompassing a wide range of behaviors, from brief exchanges to prolonged engagements. </a:t>
          </a:r>
          <a:endParaRPr lang="en-US" sz="1800" kern="1200" dirty="0">
            <a:latin typeface="Consolas" panose="020B0609020204030204" pitchFamily="49" charset="0"/>
          </a:endParaRPr>
        </a:p>
      </dsp:txBody>
      <dsp:txXfrm>
        <a:off x="0" y="905"/>
        <a:ext cx="7568126" cy="891652"/>
      </dsp:txXfrm>
    </dsp:sp>
    <dsp:sp modelId="{5F2F02D8-82D6-4A79-B6E7-DAB1D2DBD904}">
      <dsp:nvSpPr>
        <dsp:cNvPr id="0" name=""/>
        <dsp:cNvSpPr/>
      </dsp:nvSpPr>
      <dsp:spPr>
        <a:xfrm>
          <a:off x="0" y="892558"/>
          <a:ext cx="7575524" cy="0"/>
        </a:xfrm>
        <a:prstGeom prst="line">
          <a:avLst/>
        </a:prstGeom>
        <a:solidFill>
          <a:schemeClr val="accent5">
            <a:alpha val="90000"/>
            <a:hueOff val="0"/>
            <a:satOff val="0"/>
            <a:lumOff val="0"/>
            <a:alphaOff val="-20000"/>
          </a:schemeClr>
        </a:solidFill>
        <a:ln w="12700" cap="flat" cmpd="sng" algn="ctr">
          <a:solidFill>
            <a:schemeClr val="accent5">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B1F809-8858-4386-8D3B-499FCC2B26DF}">
      <dsp:nvSpPr>
        <dsp:cNvPr id="0" name=""/>
        <dsp:cNvSpPr/>
      </dsp:nvSpPr>
      <dsp:spPr>
        <a:xfrm>
          <a:off x="0" y="892558"/>
          <a:ext cx="7568126"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It is a fundamental process through which people </a:t>
          </a:r>
          <a:r>
            <a:rPr lang="en-US" sz="1800" b="1" kern="1200" dirty="0" smtClean="0">
              <a:latin typeface="Consolas" panose="020B0609020204030204" pitchFamily="49" charset="0"/>
            </a:rPr>
            <a:t>share information, create relationships, and define social structure and roles. </a:t>
          </a:r>
          <a:endParaRPr lang="en-US" sz="1800" b="1" kern="1200" dirty="0">
            <a:latin typeface="Consolas" panose="020B0609020204030204" pitchFamily="49" charset="0"/>
          </a:endParaRPr>
        </a:p>
      </dsp:txBody>
      <dsp:txXfrm>
        <a:off x="0" y="892558"/>
        <a:ext cx="7568126" cy="912870"/>
      </dsp:txXfrm>
    </dsp:sp>
    <dsp:sp modelId="{03D7478C-D335-4815-8C6B-163B48A2272A}">
      <dsp:nvSpPr>
        <dsp:cNvPr id="0" name=""/>
        <dsp:cNvSpPr/>
      </dsp:nvSpPr>
      <dsp:spPr>
        <a:xfrm>
          <a:off x="0" y="1805429"/>
          <a:ext cx="7575524" cy="0"/>
        </a:xfrm>
        <a:prstGeom prst="line">
          <a:avLst/>
        </a:prstGeom>
        <a:solidFill>
          <a:schemeClr val="accent5">
            <a:alpha val="90000"/>
            <a:hueOff val="0"/>
            <a:satOff val="0"/>
            <a:lumOff val="0"/>
            <a:alphaOff val="-40000"/>
          </a:schemeClr>
        </a:solidFill>
        <a:ln w="12700" cap="flat" cmpd="sng" algn="ctr">
          <a:solidFill>
            <a:schemeClr val="accent5">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BAFE68-2E22-4138-8D25-69A6143555D1}">
      <dsp:nvSpPr>
        <dsp:cNvPr id="0" name=""/>
        <dsp:cNvSpPr/>
      </dsp:nvSpPr>
      <dsp:spPr>
        <a:xfrm>
          <a:off x="0" y="1805429"/>
          <a:ext cx="7568126" cy="1069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Involves some form of the </a:t>
          </a:r>
          <a:r>
            <a:rPr lang="en-US" sz="1800" b="1" kern="1200" dirty="0" smtClean="0">
              <a:latin typeface="Consolas" panose="020B0609020204030204" pitchFamily="49" charset="0"/>
            </a:rPr>
            <a:t>communication</a:t>
          </a:r>
          <a:r>
            <a:rPr lang="en-US" sz="1800" kern="1200" dirty="0" smtClean="0">
              <a:latin typeface="Consolas" panose="020B0609020204030204" pitchFamily="49" charset="0"/>
            </a:rPr>
            <a:t> of information or the </a:t>
          </a:r>
          <a:r>
            <a:rPr lang="en-US" sz="1800" b="1" kern="1200" dirty="0" smtClean="0">
              <a:latin typeface="Consolas" panose="020B0609020204030204" pitchFamily="49" charset="0"/>
            </a:rPr>
            <a:t>expression</a:t>
          </a:r>
          <a:r>
            <a:rPr lang="en-US" sz="1800" kern="1200" dirty="0" smtClean="0">
              <a:latin typeface="Consolas" panose="020B0609020204030204" pitchFamily="49" charset="0"/>
            </a:rPr>
            <a:t> of some culturally accepted idea between two or more individuals or groups through symbols, language, or gestures. Occurs every single day. </a:t>
          </a:r>
          <a:endParaRPr lang="en-US" sz="1800" kern="1200" dirty="0">
            <a:latin typeface="Consolas" panose="020B0609020204030204" pitchFamily="49" charset="0"/>
          </a:endParaRPr>
        </a:p>
      </dsp:txBody>
      <dsp:txXfrm>
        <a:off x="0" y="1805429"/>
        <a:ext cx="7568126" cy="106928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0873-400C-499E-87AF-61690F14303B}">
      <dsp:nvSpPr>
        <dsp:cNvPr id="0" name=""/>
        <dsp:cNvSpPr/>
      </dsp:nvSpPr>
      <dsp:spPr>
        <a:xfrm>
          <a:off x="0" y="675"/>
          <a:ext cx="5286397"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C110F7-F13B-4780-97F4-9F03618AAF2A}">
      <dsp:nvSpPr>
        <dsp:cNvPr id="0" name=""/>
        <dsp:cNvSpPr/>
      </dsp:nvSpPr>
      <dsp:spPr>
        <a:xfrm>
          <a:off x="0" y="675"/>
          <a:ext cx="5286397" cy="95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Roles are sets of social behaviors assigned to people based upon social status.</a:t>
          </a:r>
          <a:endParaRPr lang="en-US" sz="1800" kern="1200" dirty="0">
            <a:latin typeface="Consolas" panose="020B0609020204030204" pitchFamily="49" charset="0"/>
          </a:endParaRPr>
        </a:p>
      </dsp:txBody>
      <dsp:txXfrm>
        <a:off x="0" y="675"/>
        <a:ext cx="5286397" cy="951111"/>
      </dsp:txXfrm>
    </dsp:sp>
    <dsp:sp modelId="{B6006863-89A6-4A6C-AE15-3EAA2AE1CB40}">
      <dsp:nvSpPr>
        <dsp:cNvPr id="0" name=""/>
        <dsp:cNvSpPr/>
      </dsp:nvSpPr>
      <dsp:spPr>
        <a:xfrm>
          <a:off x="0" y="951786"/>
          <a:ext cx="5286397" cy="0"/>
        </a:xfrm>
        <a:prstGeom prst="line">
          <a:avLst/>
        </a:prstGeom>
        <a:solidFill>
          <a:schemeClr val="accent4">
            <a:alpha val="90000"/>
            <a:hueOff val="0"/>
            <a:satOff val="0"/>
            <a:lumOff val="0"/>
            <a:alphaOff val="-4000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4745C-186E-4B1D-8BC2-B62BC7E49E28}">
      <dsp:nvSpPr>
        <dsp:cNvPr id="0" name=""/>
        <dsp:cNvSpPr/>
      </dsp:nvSpPr>
      <dsp:spPr>
        <a:xfrm>
          <a:off x="0" y="951786"/>
          <a:ext cx="5286397" cy="784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Consolas" panose="020B0609020204030204" pitchFamily="49" charset="0"/>
            </a:rPr>
            <a:t>Example: </a:t>
          </a:r>
          <a:r>
            <a:rPr lang="en-US" sz="1800" kern="1200" dirty="0" smtClean="0">
              <a:latin typeface="Consolas" panose="020B0609020204030204" pitchFamily="49" charset="0"/>
            </a:rPr>
            <a:t>I have the status of ‘Teacher’; My role is to teach.</a:t>
          </a:r>
          <a:endParaRPr lang="en-US" sz="1800" kern="1200" dirty="0">
            <a:latin typeface="Consolas" panose="020B0609020204030204" pitchFamily="49" charset="0"/>
          </a:endParaRPr>
        </a:p>
      </dsp:txBody>
      <dsp:txXfrm>
        <a:off x="0" y="951786"/>
        <a:ext cx="5286397" cy="784897"/>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B7968-3075-42EE-87BE-23278823AB24}">
      <dsp:nvSpPr>
        <dsp:cNvPr id="0" name=""/>
        <dsp:cNvSpPr/>
      </dsp:nvSpPr>
      <dsp:spPr>
        <a:xfrm>
          <a:off x="0" y="5534"/>
          <a:ext cx="8128000" cy="89856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latin typeface="Consolas" panose="020B0609020204030204" pitchFamily="49" charset="0"/>
            </a:rPr>
            <a:t>Roles of Social Structure</a:t>
          </a:r>
          <a:endParaRPr lang="en-US" sz="3200" b="1" kern="1200" dirty="0">
            <a:latin typeface="Consolas" panose="020B0609020204030204" pitchFamily="49" charset="0"/>
          </a:endParaRPr>
        </a:p>
      </dsp:txBody>
      <dsp:txXfrm>
        <a:off x="43864" y="49398"/>
        <a:ext cx="8040272" cy="81083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6BED6-F16F-460D-9430-B41267C1D335}">
      <dsp:nvSpPr>
        <dsp:cNvPr id="0" name=""/>
        <dsp:cNvSpPr/>
      </dsp:nvSpPr>
      <dsp:spPr>
        <a:xfrm>
          <a:off x="432" y="1232949"/>
          <a:ext cx="1500224" cy="105488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u="sng" kern="1200" dirty="0" smtClean="0">
              <a:latin typeface="Consolas" panose="020B0609020204030204" pitchFamily="49" charset="0"/>
            </a:rPr>
            <a:t>Status</a:t>
          </a:r>
          <a:r>
            <a:rPr lang="en-US" sz="2000" kern="1200" dirty="0" smtClean="0">
              <a:latin typeface="Consolas" panose="020B0609020204030204" pitchFamily="49" charset="0"/>
            </a:rPr>
            <a:t> Leader</a:t>
          </a:r>
          <a:endParaRPr lang="en-US" sz="2000" kern="1200" dirty="0">
            <a:latin typeface="Consolas" panose="020B0609020204030204" pitchFamily="49" charset="0"/>
          </a:endParaRPr>
        </a:p>
      </dsp:txBody>
      <dsp:txXfrm>
        <a:off x="432" y="1232949"/>
        <a:ext cx="1500224" cy="1054886"/>
      </dsp:txXfrm>
    </dsp:sp>
    <dsp:sp modelId="{8794659C-4655-47A9-9E2D-4BBAC77BDBE6}">
      <dsp:nvSpPr>
        <dsp:cNvPr id="0" name=""/>
        <dsp:cNvSpPr/>
      </dsp:nvSpPr>
      <dsp:spPr>
        <a:xfrm>
          <a:off x="1676471" y="967449"/>
          <a:ext cx="1302134" cy="1585885"/>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u="sng" kern="1200" smtClean="0">
              <a:latin typeface="Consolas" panose="020B0609020204030204" pitchFamily="49" charset="0"/>
            </a:rPr>
            <a:t>Roles</a:t>
          </a:r>
          <a:r>
            <a:rPr lang="en-US" sz="1600" kern="1200" smtClean="0">
              <a:latin typeface="Consolas" panose="020B0609020204030204" pitchFamily="49" charset="0"/>
            </a:rPr>
            <a:t> Organize, set rules, exercise authority.</a:t>
          </a:r>
          <a:endParaRPr lang="en-US" sz="1600" kern="1200" dirty="0">
            <a:latin typeface="Consolas" panose="020B0609020204030204" pitchFamily="49" charset="0"/>
          </a:endParaRPr>
        </a:p>
      </dsp:txBody>
      <dsp:txXfrm>
        <a:off x="1676471" y="967449"/>
        <a:ext cx="1302134" cy="1585885"/>
      </dsp:txXfrm>
    </dsp:sp>
    <dsp:sp modelId="{5515E66F-EE7F-47C6-B31C-EBFBCF1EA33E}">
      <dsp:nvSpPr>
        <dsp:cNvPr id="0" name=""/>
        <dsp:cNvSpPr/>
      </dsp:nvSpPr>
      <dsp:spPr>
        <a:xfrm>
          <a:off x="3154420" y="137502"/>
          <a:ext cx="2109298" cy="3245780"/>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onsolas" panose="020B0609020204030204" pitchFamily="49" charset="0"/>
            </a:rPr>
            <a:t>Every organized community has leader. A leader occupies an important social role. Leaders are necessary to help ensure there is a clear social hierarchy and chain of decision-making.</a:t>
          </a:r>
          <a:endParaRPr lang="en-US" sz="1600" kern="1200" dirty="0">
            <a:latin typeface="Consolas" panose="020B0609020204030204" pitchFamily="49" charset="0"/>
          </a:endParaRPr>
        </a:p>
      </dsp:txBody>
      <dsp:txXfrm>
        <a:off x="3154420" y="137502"/>
        <a:ext cx="2109298" cy="324578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B2B46-8113-4282-A82F-3C7CAF9B5507}">
      <dsp:nvSpPr>
        <dsp:cNvPr id="0" name=""/>
        <dsp:cNvSpPr/>
      </dsp:nvSpPr>
      <dsp:spPr>
        <a:xfrm>
          <a:off x="0" y="155"/>
          <a:ext cx="101099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F21DF-A551-44F6-83D6-1E2B5CDBA247}">
      <dsp:nvSpPr>
        <dsp:cNvPr id="0" name=""/>
        <dsp:cNvSpPr/>
      </dsp:nvSpPr>
      <dsp:spPr>
        <a:xfrm>
          <a:off x="0" y="155"/>
          <a:ext cx="10100100" cy="737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Roles are </a:t>
          </a:r>
          <a:r>
            <a:rPr lang="en-US" sz="1800" b="1" kern="1200" dirty="0" smtClean="0">
              <a:latin typeface="Consolas" panose="020B0609020204030204" pitchFamily="49" charset="0"/>
            </a:rPr>
            <a:t>sets of norms </a:t>
          </a:r>
          <a:r>
            <a:rPr lang="en-US" sz="1800" kern="1200" dirty="0" smtClean="0">
              <a:latin typeface="Consolas" panose="020B0609020204030204" pitchFamily="49" charset="0"/>
            </a:rPr>
            <a:t>that specify the </a:t>
          </a:r>
          <a:r>
            <a:rPr lang="en-US" sz="1800" b="1" kern="1200" dirty="0" smtClean="0">
              <a:latin typeface="Consolas" panose="020B0609020204030204" pitchFamily="49" charset="0"/>
            </a:rPr>
            <a:t>rights and obligations </a:t>
          </a:r>
          <a:r>
            <a:rPr lang="en-US" sz="1800" kern="1200" dirty="0" smtClean="0">
              <a:latin typeface="Consolas" panose="020B0609020204030204" pitchFamily="49" charset="0"/>
            </a:rPr>
            <a:t>of each status or the </a:t>
          </a:r>
          <a:r>
            <a:rPr lang="en-US" sz="1800" b="1" kern="1200" dirty="0" smtClean="0">
              <a:latin typeface="Consolas" panose="020B0609020204030204" pitchFamily="49" charset="0"/>
            </a:rPr>
            <a:t>behaviors</a:t>
          </a:r>
          <a:r>
            <a:rPr lang="en-US" sz="1800" kern="1200" dirty="0" smtClean="0">
              <a:latin typeface="Consolas" panose="020B0609020204030204" pitchFamily="49" charset="0"/>
            </a:rPr>
            <a:t>, obligations, and </a:t>
          </a:r>
          <a:r>
            <a:rPr lang="en-US" sz="1800" b="1" kern="1200" dirty="0" smtClean="0">
              <a:latin typeface="Consolas" panose="020B0609020204030204" pitchFamily="49" charset="0"/>
            </a:rPr>
            <a:t>privileges</a:t>
          </a:r>
          <a:r>
            <a:rPr lang="en-US" sz="1800" kern="1200" dirty="0" smtClean="0">
              <a:latin typeface="Consolas" panose="020B0609020204030204" pitchFamily="49" charset="0"/>
            </a:rPr>
            <a:t> attached to a status.</a:t>
          </a:r>
          <a:endParaRPr lang="en-US" sz="1800" kern="1200" dirty="0"/>
        </a:p>
      </dsp:txBody>
      <dsp:txXfrm>
        <a:off x="0" y="155"/>
        <a:ext cx="10100100" cy="73743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9B333-96A7-4DBD-8615-2C745DACCD52}">
      <dsp:nvSpPr>
        <dsp:cNvPr id="0" name=""/>
        <dsp:cNvSpPr/>
      </dsp:nvSpPr>
      <dsp:spPr>
        <a:xfrm>
          <a:off x="0" y="342507"/>
          <a:ext cx="6508448" cy="1559250"/>
        </a:xfrm>
        <a:prstGeom prst="rect">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128" tIns="458216" rIns="50512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onsolas" panose="020B0609020204030204" pitchFamily="49" charset="0"/>
            </a:rPr>
            <a:t>A role conflict is when a person is expected to fulfill the duties of </a:t>
          </a:r>
          <a:r>
            <a:rPr lang="en-US" sz="1800" b="1" kern="1200" dirty="0" smtClean="0">
              <a:latin typeface="Consolas" panose="020B0609020204030204" pitchFamily="49" charset="0"/>
            </a:rPr>
            <a:t>two contradictory positions. </a:t>
          </a:r>
          <a:r>
            <a:rPr lang="en-US" sz="1800" b="0" kern="1200" dirty="0" smtClean="0">
              <a:latin typeface="Consolas" panose="020B0609020204030204" pitchFamily="49" charset="0"/>
            </a:rPr>
            <a:t>They face </a:t>
          </a:r>
          <a:r>
            <a:rPr lang="en-US" sz="1800" kern="1200" dirty="0" smtClean="0">
              <a:latin typeface="Consolas" panose="020B0609020204030204" pitchFamily="49" charset="0"/>
            </a:rPr>
            <a:t>tension in different roles of different statuses.</a:t>
          </a:r>
          <a:endParaRPr lang="en-US" sz="1800" kern="1200" dirty="0">
            <a:latin typeface="Consolas" panose="020B0609020204030204" pitchFamily="49" charset="0"/>
          </a:endParaRPr>
        </a:p>
      </dsp:txBody>
      <dsp:txXfrm>
        <a:off x="0" y="342507"/>
        <a:ext cx="6508448" cy="1559250"/>
      </dsp:txXfrm>
    </dsp:sp>
    <dsp:sp modelId="{57A7E799-3861-41D1-B9EE-F9EDE303EDB6}">
      <dsp:nvSpPr>
        <dsp:cNvPr id="0" name=""/>
        <dsp:cNvSpPr/>
      </dsp:nvSpPr>
      <dsp:spPr>
        <a:xfrm>
          <a:off x="325422" y="17786"/>
          <a:ext cx="4555914" cy="64944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203" tIns="0" rIns="172203" bIns="0" numCol="1" spcCol="1270" anchor="ctr" anchorCtr="0">
          <a:noAutofit/>
        </a:bodyPr>
        <a:lstStyle/>
        <a:p>
          <a:pPr lvl="0" algn="l" defTabSz="889000">
            <a:lnSpc>
              <a:spcPct val="90000"/>
            </a:lnSpc>
            <a:spcBef>
              <a:spcPct val="0"/>
            </a:spcBef>
            <a:spcAft>
              <a:spcPct val="35000"/>
            </a:spcAft>
          </a:pPr>
          <a:r>
            <a:rPr lang="en-US" sz="2000" b="1" kern="1200" dirty="0" smtClean="0">
              <a:latin typeface="Consolas" panose="020B0609020204030204" pitchFamily="49" charset="0"/>
            </a:rPr>
            <a:t>Role Conflict</a:t>
          </a:r>
          <a:endParaRPr lang="en-US" sz="2000" b="1" kern="1200" dirty="0">
            <a:latin typeface="Consolas" panose="020B0609020204030204" pitchFamily="49" charset="0"/>
          </a:endParaRPr>
        </a:p>
      </dsp:txBody>
      <dsp:txXfrm>
        <a:off x="357125" y="49489"/>
        <a:ext cx="4492508" cy="58603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3A6ED-EE06-4586-BABB-6EBC7A654FE7}">
      <dsp:nvSpPr>
        <dsp:cNvPr id="0" name=""/>
        <dsp:cNvSpPr/>
      </dsp:nvSpPr>
      <dsp:spPr>
        <a:xfrm>
          <a:off x="0" y="9834"/>
          <a:ext cx="8128000" cy="6786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latin typeface="Consolas" panose="020B0609020204030204" pitchFamily="49" charset="0"/>
            </a:rPr>
            <a:t>Problems of Social Structure</a:t>
          </a:r>
          <a:endParaRPr lang="en-US" sz="2900" b="1" kern="1200" dirty="0">
            <a:latin typeface="Consolas" panose="020B0609020204030204" pitchFamily="49" charset="0"/>
          </a:endParaRPr>
        </a:p>
      </dsp:txBody>
      <dsp:txXfrm>
        <a:off x="33127" y="42961"/>
        <a:ext cx="8061746" cy="61234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703FB-06F1-4F2A-B85C-E33C42BD8196}">
      <dsp:nvSpPr>
        <dsp:cNvPr id="0" name=""/>
        <dsp:cNvSpPr/>
      </dsp:nvSpPr>
      <dsp:spPr>
        <a:xfrm>
          <a:off x="0" y="870"/>
          <a:ext cx="65084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D6BBB1-640A-46DB-8ABC-1A75381276F6}">
      <dsp:nvSpPr>
        <dsp:cNvPr id="0" name=""/>
        <dsp:cNvSpPr/>
      </dsp:nvSpPr>
      <dsp:spPr>
        <a:xfrm>
          <a:off x="0" y="870"/>
          <a:ext cx="6502093" cy="1783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Example:  A person is both dad and a coach.  As a father, he wants to see his son participating in the baseball game no matter how good or bad his skills are. As a coach, he has to do what's best for the team. This means he must put in players that are talented and will help the team win the game.</a:t>
          </a:r>
          <a:endParaRPr lang="en-US" sz="1800" kern="1200" dirty="0"/>
        </a:p>
      </dsp:txBody>
      <dsp:txXfrm>
        <a:off x="0" y="870"/>
        <a:ext cx="6502093" cy="1783533"/>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A7A88-1089-4353-B79D-1CEC0257A698}">
      <dsp:nvSpPr>
        <dsp:cNvPr id="0" name=""/>
        <dsp:cNvSpPr/>
      </dsp:nvSpPr>
      <dsp:spPr>
        <a:xfrm>
          <a:off x="0" y="0"/>
          <a:ext cx="7699159"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6447DA-3AE4-476E-8C7A-64EFB4110883}">
      <dsp:nvSpPr>
        <dsp:cNvPr id="0" name=""/>
        <dsp:cNvSpPr/>
      </dsp:nvSpPr>
      <dsp:spPr>
        <a:xfrm>
          <a:off x="0" y="0"/>
          <a:ext cx="7699159" cy="1235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Example: Submission of thesis and exams simultaneously. Or mother (preparation of breakfast, has to iron uniform)</a:t>
          </a:r>
        </a:p>
      </dsp:txBody>
      <dsp:txXfrm>
        <a:off x="0" y="0"/>
        <a:ext cx="7699159" cy="1235084"/>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02B1C-4731-4483-831F-13DEB414EE9D}">
      <dsp:nvSpPr>
        <dsp:cNvPr id="0" name=""/>
        <dsp:cNvSpPr/>
      </dsp:nvSpPr>
      <dsp:spPr>
        <a:xfrm>
          <a:off x="0" y="141328"/>
          <a:ext cx="7699159" cy="1757700"/>
        </a:xfrm>
        <a:prstGeom prst="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7540" tIns="645668" rIns="59754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onsolas" panose="020B0609020204030204" pitchFamily="49" charset="0"/>
            </a:rPr>
            <a:t>Occurs when </a:t>
          </a:r>
          <a:r>
            <a:rPr lang="en-US" sz="1800" b="1" kern="1200" dirty="0" smtClean="0">
              <a:latin typeface="Consolas" panose="020B0609020204030204" pitchFamily="49" charset="0"/>
            </a:rPr>
            <a:t>incompatible role demands develop within a single status. </a:t>
          </a:r>
          <a:r>
            <a:rPr lang="en-US" sz="1800" b="0" kern="1200" dirty="0" smtClean="0">
              <a:latin typeface="Consolas" panose="020B0609020204030204" pitchFamily="49" charset="0"/>
            </a:rPr>
            <a:t>R</a:t>
          </a:r>
          <a:r>
            <a:rPr lang="en-US" sz="1800" kern="1200" dirty="0" smtClean="0">
              <a:latin typeface="Consolas" panose="020B0609020204030204" pitchFamily="49" charset="0"/>
            </a:rPr>
            <a:t>ole strain occurs when a person has difficulty meeting the responsibilities of a particular role in his or her life.</a:t>
          </a:r>
          <a:endParaRPr lang="en-US" sz="1800" kern="1200" dirty="0"/>
        </a:p>
      </dsp:txBody>
      <dsp:txXfrm>
        <a:off x="0" y="141328"/>
        <a:ext cx="7699159" cy="1757700"/>
      </dsp:txXfrm>
    </dsp:sp>
    <dsp:sp modelId="{821DCF8A-5012-4488-99FC-908EBCE468A3}">
      <dsp:nvSpPr>
        <dsp:cNvPr id="0" name=""/>
        <dsp:cNvSpPr/>
      </dsp:nvSpPr>
      <dsp:spPr>
        <a:xfrm>
          <a:off x="384957" y="15132"/>
          <a:ext cx="5389411" cy="583755"/>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707" tIns="0" rIns="203707" bIns="0" numCol="1" spcCol="1270" anchor="ctr" anchorCtr="0">
          <a:noAutofit/>
        </a:bodyPr>
        <a:lstStyle/>
        <a:p>
          <a:pPr lvl="0" algn="l" defTabSz="889000">
            <a:lnSpc>
              <a:spcPct val="90000"/>
            </a:lnSpc>
            <a:spcBef>
              <a:spcPct val="0"/>
            </a:spcBef>
            <a:spcAft>
              <a:spcPct val="35000"/>
            </a:spcAft>
          </a:pPr>
          <a:r>
            <a:rPr lang="en-US" sz="2000" b="1" kern="1200" dirty="0" smtClean="0">
              <a:latin typeface="Consolas" panose="020B0609020204030204" pitchFamily="49" charset="0"/>
            </a:rPr>
            <a:t>2. Role Strain</a:t>
          </a:r>
          <a:endParaRPr lang="en-US" sz="2000" b="1" kern="1200" dirty="0"/>
        </a:p>
      </dsp:txBody>
      <dsp:txXfrm>
        <a:off x="413454" y="43629"/>
        <a:ext cx="5332417" cy="52676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74250-6BA7-498C-B955-1E6D04BA725B}">
      <dsp:nvSpPr>
        <dsp:cNvPr id="0" name=""/>
        <dsp:cNvSpPr/>
      </dsp:nvSpPr>
      <dsp:spPr>
        <a:xfrm>
          <a:off x="0" y="239"/>
          <a:ext cx="9925396"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5CC2D-D179-4930-ACC6-1AC0FE9BE6EE}">
      <dsp:nvSpPr>
        <dsp:cNvPr id="0" name=""/>
        <dsp:cNvSpPr/>
      </dsp:nvSpPr>
      <dsp:spPr>
        <a:xfrm>
          <a:off x="0" y="239"/>
          <a:ext cx="9925396" cy="702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A place where group of people who come together for </a:t>
          </a:r>
          <a:r>
            <a:rPr lang="en-US" sz="2000" b="1" kern="1200" dirty="0" smtClean="0">
              <a:latin typeface="Consolas" panose="020B0609020204030204" pitchFamily="49" charset="0"/>
            </a:rPr>
            <a:t>common purpose. </a:t>
          </a:r>
          <a:endParaRPr lang="en-US" sz="2000" b="1" kern="1200" dirty="0">
            <a:latin typeface="Consolas" panose="020B0609020204030204" pitchFamily="49" charset="0"/>
          </a:endParaRPr>
        </a:p>
      </dsp:txBody>
      <dsp:txXfrm>
        <a:off x="0" y="239"/>
        <a:ext cx="9925396" cy="702957"/>
      </dsp:txXfrm>
    </dsp:sp>
    <dsp:sp modelId="{C2F7D3DD-620F-4A1C-A536-EF97C754502F}">
      <dsp:nvSpPr>
        <dsp:cNvPr id="0" name=""/>
        <dsp:cNvSpPr/>
      </dsp:nvSpPr>
      <dsp:spPr>
        <a:xfrm>
          <a:off x="0" y="703196"/>
          <a:ext cx="9925396"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C345E5-B773-41B1-94F1-B0E6977A0A92}">
      <dsp:nvSpPr>
        <dsp:cNvPr id="0" name=""/>
        <dsp:cNvSpPr/>
      </dsp:nvSpPr>
      <dsp:spPr>
        <a:xfrm>
          <a:off x="0" y="703196"/>
          <a:ext cx="9915703" cy="1006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The </a:t>
          </a:r>
          <a:r>
            <a:rPr lang="en-US" sz="2000" b="1" kern="1200" dirty="0" smtClean="0">
              <a:latin typeface="Consolas" panose="020B0609020204030204" pitchFamily="49" charset="0"/>
            </a:rPr>
            <a:t>organized, usual, or standard ways</a:t>
          </a:r>
          <a:r>
            <a:rPr lang="en-US" sz="2000" kern="1200" dirty="0" smtClean="0">
              <a:latin typeface="Consolas" panose="020B0609020204030204" pitchFamily="49" charset="0"/>
            </a:rPr>
            <a:t> by which society meets its basic needs. </a:t>
          </a:r>
        </a:p>
      </dsp:txBody>
      <dsp:txXfrm>
        <a:off x="0" y="703196"/>
        <a:ext cx="9915703" cy="1006409"/>
      </dsp:txXfrm>
    </dsp:sp>
    <dsp:sp modelId="{F53054A0-BDE7-444E-9F1C-A90AC81A4DF8}">
      <dsp:nvSpPr>
        <dsp:cNvPr id="0" name=""/>
        <dsp:cNvSpPr/>
      </dsp:nvSpPr>
      <dsp:spPr>
        <a:xfrm>
          <a:off x="0" y="1709606"/>
          <a:ext cx="9925396"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AE8B6A-9209-43FD-A7AB-A5E22BA29C5B}">
      <dsp:nvSpPr>
        <dsp:cNvPr id="0" name=""/>
        <dsp:cNvSpPr/>
      </dsp:nvSpPr>
      <dsp:spPr>
        <a:xfrm>
          <a:off x="0" y="1709606"/>
          <a:ext cx="9925396" cy="702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Social institution </a:t>
          </a:r>
          <a:r>
            <a:rPr lang="en-US" sz="2000" b="1" kern="1200" dirty="0" smtClean="0">
              <a:latin typeface="Consolas" panose="020B0609020204030204" pitchFamily="49" charset="0"/>
            </a:rPr>
            <a:t>operates</a:t>
          </a:r>
          <a:r>
            <a:rPr lang="en-US" sz="2000" kern="1200" dirty="0" smtClean="0">
              <a:latin typeface="Consolas" panose="020B0609020204030204" pitchFamily="49" charset="0"/>
            </a:rPr>
            <a:t>, </a:t>
          </a:r>
          <a:r>
            <a:rPr lang="en-US" sz="2000" b="1" kern="1200" dirty="0" smtClean="0">
              <a:latin typeface="Consolas" panose="020B0609020204030204" pitchFamily="49" charset="0"/>
            </a:rPr>
            <a:t>maintains</a:t>
          </a:r>
          <a:r>
            <a:rPr lang="en-US" sz="2000" kern="1200" dirty="0" smtClean="0">
              <a:latin typeface="Consolas" panose="020B0609020204030204" pitchFamily="49" charset="0"/>
            </a:rPr>
            <a:t> and </a:t>
          </a:r>
          <a:r>
            <a:rPr lang="en-US" sz="2000" b="1" kern="1200" dirty="0" smtClean="0">
              <a:latin typeface="Consolas" panose="020B0609020204030204" pitchFamily="49" charset="0"/>
            </a:rPr>
            <a:t>regulates</a:t>
          </a:r>
          <a:r>
            <a:rPr lang="en-US" sz="2000" kern="1200" dirty="0" smtClean="0">
              <a:latin typeface="Consolas" panose="020B0609020204030204" pitchFamily="49" charset="0"/>
            </a:rPr>
            <a:t> the society.</a:t>
          </a:r>
        </a:p>
      </dsp:txBody>
      <dsp:txXfrm>
        <a:off x="0" y="1709606"/>
        <a:ext cx="9925396" cy="702957"/>
      </dsp:txXfrm>
    </dsp:sp>
    <dsp:sp modelId="{F9DC2B02-BD30-466D-B450-966E8D85ECE7}">
      <dsp:nvSpPr>
        <dsp:cNvPr id="0" name=""/>
        <dsp:cNvSpPr/>
      </dsp:nvSpPr>
      <dsp:spPr>
        <a:xfrm>
          <a:off x="0" y="2412563"/>
          <a:ext cx="9925396"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304BA-07E2-4502-B107-6FCA6FA2B024}">
      <dsp:nvSpPr>
        <dsp:cNvPr id="0" name=""/>
        <dsp:cNvSpPr/>
      </dsp:nvSpPr>
      <dsp:spPr>
        <a:xfrm>
          <a:off x="0" y="2412563"/>
          <a:ext cx="9925396" cy="702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It is necessary for the survival of society and has its </a:t>
          </a:r>
          <a:r>
            <a:rPr lang="en-US" sz="2000" b="1" kern="1200" dirty="0" smtClean="0">
              <a:latin typeface="Consolas" panose="020B0609020204030204" pitchFamily="49" charset="0"/>
            </a:rPr>
            <a:t>rules and roles </a:t>
          </a:r>
          <a:r>
            <a:rPr lang="en-US" sz="2000" kern="1200" dirty="0" smtClean="0">
              <a:latin typeface="Consolas" panose="020B0609020204030204" pitchFamily="49" charset="0"/>
            </a:rPr>
            <a:t>(Example: education system/ school institution)</a:t>
          </a:r>
        </a:p>
      </dsp:txBody>
      <dsp:txXfrm>
        <a:off x="0" y="2412563"/>
        <a:ext cx="9925396" cy="702957"/>
      </dsp:txXfrm>
    </dsp:sp>
    <dsp:sp modelId="{25BF29C9-1D15-4432-851A-18ADB0F825FD}">
      <dsp:nvSpPr>
        <dsp:cNvPr id="0" name=""/>
        <dsp:cNvSpPr/>
      </dsp:nvSpPr>
      <dsp:spPr>
        <a:xfrm>
          <a:off x="0" y="3115520"/>
          <a:ext cx="9925396"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0A7061-5651-4533-9371-A7E6BC05B27C}">
      <dsp:nvSpPr>
        <dsp:cNvPr id="0" name=""/>
        <dsp:cNvSpPr/>
      </dsp:nvSpPr>
      <dsp:spPr>
        <a:xfrm>
          <a:off x="0" y="3115520"/>
          <a:ext cx="9925396" cy="702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Exists in every society.</a:t>
          </a:r>
          <a:endParaRPr lang="en-US" sz="2000" kern="1200" dirty="0">
            <a:latin typeface="Consolas" panose="020B0609020204030204" pitchFamily="49" charset="0"/>
          </a:endParaRPr>
        </a:p>
      </dsp:txBody>
      <dsp:txXfrm>
        <a:off x="0" y="3115520"/>
        <a:ext cx="9925396" cy="7029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0BED8-9024-4E5E-A767-357A64F5AC95}">
      <dsp:nvSpPr>
        <dsp:cNvPr id="0" name=""/>
        <dsp:cNvSpPr/>
      </dsp:nvSpPr>
      <dsp:spPr>
        <a:xfrm>
          <a:off x="0" y="42"/>
          <a:ext cx="8128000" cy="701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latin typeface="Consolas" panose="020B0609020204030204" pitchFamily="49" charset="0"/>
            </a:rPr>
            <a:t>Social Interaction</a:t>
          </a:r>
          <a:endParaRPr lang="en-US" sz="3600" b="1" kern="1200" dirty="0">
            <a:latin typeface="Consolas" panose="020B0609020204030204" pitchFamily="49" charset="0"/>
          </a:endParaRPr>
        </a:p>
      </dsp:txBody>
      <dsp:txXfrm>
        <a:off x="34255" y="34297"/>
        <a:ext cx="8059490" cy="633215"/>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08F39-FC95-47A3-925B-9330CD5F44E9}">
      <dsp:nvSpPr>
        <dsp:cNvPr id="0" name=""/>
        <dsp:cNvSpPr/>
      </dsp:nvSpPr>
      <dsp:spPr>
        <a:xfrm>
          <a:off x="0" y="10836"/>
          <a:ext cx="8128000" cy="6552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latin typeface="Consolas" panose="020B0609020204030204" pitchFamily="49" charset="0"/>
            </a:rPr>
            <a:t>Social Institutions</a:t>
          </a:r>
          <a:endParaRPr lang="en-US" sz="2800" b="1" kern="1200" dirty="0">
            <a:latin typeface="Consolas" panose="020B0609020204030204" pitchFamily="49" charset="0"/>
          </a:endParaRPr>
        </a:p>
      </dsp:txBody>
      <dsp:txXfrm>
        <a:off x="31984" y="42820"/>
        <a:ext cx="8064032" cy="591232"/>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7FE88-599E-44D0-B5B6-CEEA8F8C0DF2}">
      <dsp:nvSpPr>
        <dsp:cNvPr id="0" name=""/>
        <dsp:cNvSpPr/>
      </dsp:nvSpPr>
      <dsp:spPr>
        <a:xfrm>
          <a:off x="0" y="1826"/>
          <a:ext cx="6591993"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2C37C9-2739-4B17-98AE-EBCB39585919}">
      <dsp:nvSpPr>
        <dsp:cNvPr id="0" name=""/>
        <dsp:cNvSpPr/>
      </dsp:nvSpPr>
      <dsp:spPr>
        <a:xfrm>
          <a:off x="0" y="1826"/>
          <a:ext cx="6591993" cy="1245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The family, religion, law, politics, economics, education, science, medicine, and the military all are social institutions. </a:t>
          </a:r>
          <a:endParaRPr lang="en-US" sz="2000" kern="1200" dirty="0">
            <a:latin typeface="Consolas" panose="020B0609020204030204" pitchFamily="49" charset="0"/>
          </a:endParaRPr>
        </a:p>
      </dsp:txBody>
      <dsp:txXfrm>
        <a:off x="0" y="1826"/>
        <a:ext cx="6591993" cy="1245893"/>
      </dsp:txXfrm>
    </dsp:sp>
    <dsp:sp modelId="{1A0EB3EB-EAC6-4701-BD45-12F1744A4D1B}">
      <dsp:nvSpPr>
        <dsp:cNvPr id="0" name=""/>
        <dsp:cNvSpPr/>
      </dsp:nvSpPr>
      <dsp:spPr>
        <a:xfrm>
          <a:off x="0" y="1247719"/>
          <a:ext cx="6591993" cy="0"/>
        </a:xfrm>
        <a:prstGeom prst="line">
          <a:avLst/>
        </a:prstGeom>
        <a:solidFill>
          <a:schemeClr val="accent4">
            <a:alpha val="90000"/>
            <a:hueOff val="0"/>
            <a:satOff val="0"/>
            <a:lumOff val="0"/>
            <a:alphaOff val="-20000"/>
          </a:schemeClr>
        </a:solidFill>
        <a:ln w="12700" cap="flat" cmpd="sng" algn="ctr">
          <a:solidFill>
            <a:schemeClr val="accent4">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B341E5-821E-4194-86C0-927D7BA0BAD4}">
      <dsp:nvSpPr>
        <dsp:cNvPr id="0" name=""/>
        <dsp:cNvSpPr/>
      </dsp:nvSpPr>
      <dsp:spPr>
        <a:xfrm>
          <a:off x="0" y="1247719"/>
          <a:ext cx="6591993" cy="1245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In industrialized societies, social institutions tend to be more formal and in </a:t>
          </a:r>
          <a:r>
            <a:rPr lang="en-US" sz="2000" kern="1200" dirty="0" err="1" smtClean="0">
              <a:latin typeface="Consolas" panose="020B0609020204030204" pitchFamily="49" charset="0"/>
            </a:rPr>
            <a:t>nonliterate</a:t>
          </a:r>
          <a:r>
            <a:rPr lang="en-US" sz="2000" kern="1200" dirty="0" smtClean="0">
              <a:latin typeface="Consolas" panose="020B0609020204030204" pitchFamily="49" charset="0"/>
            </a:rPr>
            <a:t> societies, more informal. </a:t>
          </a:r>
        </a:p>
      </dsp:txBody>
      <dsp:txXfrm>
        <a:off x="0" y="1247719"/>
        <a:ext cx="6591993" cy="1245893"/>
      </dsp:txXfrm>
    </dsp:sp>
    <dsp:sp modelId="{1D299467-0EDA-49DA-A976-9AF0F78F3BFE}">
      <dsp:nvSpPr>
        <dsp:cNvPr id="0" name=""/>
        <dsp:cNvSpPr/>
      </dsp:nvSpPr>
      <dsp:spPr>
        <a:xfrm>
          <a:off x="0" y="2493613"/>
          <a:ext cx="6591993" cy="0"/>
        </a:xfrm>
        <a:prstGeom prst="line">
          <a:avLst/>
        </a:prstGeom>
        <a:solidFill>
          <a:schemeClr val="accent4">
            <a:alpha val="90000"/>
            <a:hueOff val="0"/>
            <a:satOff val="0"/>
            <a:lumOff val="0"/>
            <a:alphaOff val="-4000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CA2EE7-0FF2-41AF-8B49-EA495B0D1C9F}">
      <dsp:nvSpPr>
        <dsp:cNvPr id="0" name=""/>
        <dsp:cNvSpPr/>
      </dsp:nvSpPr>
      <dsp:spPr>
        <a:xfrm>
          <a:off x="0" y="2493613"/>
          <a:ext cx="6591993" cy="1245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Each institution has its own groups, status, values, and norms. </a:t>
          </a:r>
          <a:endParaRPr lang="en-US" sz="2000" kern="1200" dirty="0">
            <a:latin typeface="Consolas" panose="020B0609020204030204" pitchFamily="49" charset="0"/>
          </a:endParaRPr>
        </a:p>
      </dsp:txBody>
      <dsp:txXfrm>
        <a:off x="0" y="2493613"/>
        <a:ext cx="6591993" cy="1245893"/>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C192E-73A5-450D-9E89-3DEEC806EF3D}">
      <dsp:nvSpPr>
        <dsp:cNvPr id="0" name=""/>
        <dsp:cNvSpPr/>
      </dsp:nvSpPr>
      <dsp:spPr>
        <a:xfrm>
          <a:off x="2001364" y="2407990"/>
          <a:ext cx="1687902" cy="1449114"/>
        </a:xfrm>
        <a:prstGeom prst="hexagon">
          <a:avLst>
            <a:gd name="adj" fmla="val 25000"/>
            <a:gd name="vf" fmla="val 11547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kern="1200" dirty="0" smtClean="0">
              <a:latin typeface="Consolas" panose="020B0609020204030204" pitchFamily="49" charset="0"/>
            </a:rPr>
            <a:t>Family </a:t>
          </a:r>
          <a:endParaRPr lang="en-US" sz="1800" b="1" kern="1200" dirty="0">
            <a:latin typeface="Consolas" panose="020B0609020204030204" pitchFamily="49" charset="0"/>
          </a:endParaRPr>
        </a:p>
      </dsp:txBody>
      <dsp:txXfrm>
        <a:off x="2262782" y="2632425"/>
        <a:ext cx="1165066" cy="1000244"/>
      </dsp:txXfrm>
    </dsp:sp>
    <dsp:sp modelId="{0AC94017-B631-481D-B3B2-9B2EF84D0BBF}">
      <dsp:nvSpPr>
        <dsp:cNvPr id="0" name=""/>
        <dsp:cNvSpPr/>
      </dsp:nvSpPr>
      <dsp:spPr>
        <a:xfrm>
          <a:off x="2041638" y="3055984"/>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94B922E-3A5A-4BDD-A0CA-7D2582EE9A94}">
      <dsp:nvSpPr>
        <dsp:cNvPr id="0" name=""/>
        <dsp:cNvSpPr/>
      </dsp:nvSpPr>
      <dsp:spPr>
        <a:xfrm>
          <a:off x="548838" y="1606869"/>
          <a:ext cx="1687902" cy="1449114"/>
        </a:xfrm>
        <a:prstGeom prst="hexagon">
          <a:avLst>
            <a:gd name="adj" fmla="val 25000"/>
            <a:gd name="vf" fmla="val 115470"/>
          </a:avLst>
        </a:prstGeom>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Lst>
          </a:blip>
          <a:srcRect/>
          <a:stretch>
            <a:fillRect t="-8000" b="-8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86A8E5-75D0-47AB-AE85-E1AF4B6D62E2}">
      <dsp:nvSpPr>
        <dsp:cNvPr id="0" name=""/>
        <dsp:cNvSpPr/>
      </dsp:nvSpPr>
      <dsp:spPr>
        <a:xfrm>
          <a:off x="1705131" y="2863514"/>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DB2A82B-BCD2-496C-AAF4-3169E18AF3EE}">
      <dsp:nvSpPr>
        <dsp:cNvPr id="0" name=""/>
        <dsp:cNvSpPr/>
      </dsp:nvSpPr>
      <dsp:spPr>
        <a:xfrm>
          <a:off x="3453891" y="1602241"/>
          <a:ext cx="1687902" cy="1449114"/>
        </a:xfrm>
        <a:prstGeom prst="hexagon">
          <a:avLst>
            <a:gd name="adj" fmla="val 25000"/>
            <a:gd name="vf" fmla="val 11547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kern="1200" dirty="0" smtClean="0">
              <a:latin typeface="Consolas" panose="020B0609020204030204" pitchFamily="49" charset="0"/>
            </a:rPr>
            <a:t>Religion</a:t>
          </a:r>
          <a:endParaRPr lang="en-US" sz="1600" b="1" kern="1200" dirty="0" smtClean="0">
            <a:latin typeface="Consolas" panose="020B0609020204030204" pitchFamily="49" charset="0"/>
          </a:endParaRPr>
        </a:p>
      </dsp:txBody>
      <dsp:txXfrm>
        <a:off x="3715309" y="1826676"/>
        <a:ext cx="1165066" cy="1000244"/>
      </dsp:txXfrm>
    </dsp:sp>
    <dsp:sp modelId="{3045D109-791A-4768-B402-F5172BBBA842}">
      <dsp:nvSpPr>
        <dsp:cNvPr id="0" name=""/>
        <dsp:cNvSpPr/>
      </dsp:nvSpPr>
      <dsp:spPr>
        <a:xfrm>
          <a:off x="4615554" y="2855800"/>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9D5C5D0-0E03-4F98-B0DB-A1FE4E367C2E}">
      <dsp:nvSpPr>
        <dsp:cNvPr id="0" name=""/>
        <dsp:cNvSpPr/>
      </dsp:nvSpPr>
      <dsp:spPr>
        <a:xfrm>
          <a:off x="4905523" y="2404904"/>
          <a:ext cx="1687902" cy="1449114"/>
        </a:xfrm>
        <a:prstGeom prst="hexagon">
          <a:avLst>
            <a:gd name="adj" fmla="val 25000"/>
            <a:gd name="vf" fmla="val 115470"/>
          </a:avLst>
        </a:prstGeom>
        <a:blipFill>
          <a:blip xmlns:r="http://schemas.openxmlformats.org/officeDocument/2006/relationships" r:embed="rId2" cstate="print">
            <a:grayscl/>
            <a:extLst>
              <a:ext uri="{BEBA8EAE-BF5A-486C-A8C5-ECC9F3942E4B}">
                <a14:imgProps xmlns:a14="http://schemas.microsoft.com/office/drawing/2010/main">
                  <a14:imgLayer r:embed="rId3">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a:stretch>
            <a:fillRect t="-11000" b="-11000"/>
          </a:stretch>
        </a:blip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C71C00-264E-40A4-9CEF-BA253C458DEA}">
      <dsp:nvSpPr>
        <dsp:cNvPr id="0" name=""/>
        <dsp:cNvSpPr/>
      </dsp:nvSpPr>
      <dsp:spPr>
        <a:xfrm>
          <a:off x="4946691" y="3049812"/>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BC2D084-0F53-43AB-81A5-B696CBFF9864}">
      <dsp:nvSpPr>
        <dsp:cNvPr id="0" name=""/>
        <dsp:cNvSpPr/>
      </dsp:nvSpPr>
      <dsp:spPr>
        <a:xfrm>
          <a:off x="2001364" y="805749"/>
          <a:ext cx="1687902" cy="1449114"/>
        </a:xfrm>
        <a:prstGeom prst="hexagon">
          <a:avLst>
            <a:gd name="adj" fmla="val 25000"/>
            <a:gd name="vf" fmla="val 11547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kern="1200" dirty="0" smtClean="0">
              <a:latin typeface="Consolas" panose="020B0609020204030204" pitchFamily="49" charset="0"/>
            </a:rPr>
            <a:t>Education</a:t>
          </a:r>
          <a:endParaRPr lang="en-US" sz="1000" b="1" kern="1200" dirty="0" smtClean="0">
            <a:latin typeface="Consolas" panose="020B0609020204030204" pitchFamily="49" charset="0"/>
          </a:endParaRPr>
        </a:p>
      </dsp:txBody>
      <dsp:txXfrm>
        <a:off x="2262782" y="1030184"/>
        <a:ext cx="1165066" cy="1000244"/>
      </dsp:txXfrm>
    </dsp:sp>
    <dsp:sp modelId="{A55A8BE3-B8C6-4EFA-B7B8-6668C9CDE5A6}">
      <dsp:nvSpPr>
        <dsp:cNvPr id="0" name=""/>
        <dsp:cNvSpPr/>
      </dsp:nvSpPr>
      <dsp:spPr>
        <a:xfrm>
          <a:off x="3157658" y="833134"/>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F1A15CA-09BF-4331-9623-6A9C09C01040}">
      <dsp:nvSpPr>
        <dsp:cNvPr id="0" name=""/>
        <dsp:cNvSpPr/>
      </dsp:nvSpPr>
      <dsp:spPr>
        <a:xfrm>
          <a:off x="3453891" y="0"/>
          <a:ext cx="1687902" cy="1449114"/>
        </a:xfrm>
        <a:prstGeom prst="hexagon">
          <a:avLst>
            <a:gd name="adj" fmla="val 25000"/>
            <a:gd name="vf" fmla="val 115470"/>
          </a:avLst>
        </a:prstGeom>
        <a:blipFill>
          <a:blip xmlns:r="http://schemas.openxmlformats.org/officeDocument/2006/relationships"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t="-8000" b="-8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F31FE96-2E81-4E5E-A798-DA6CD8C601E3}">
      <dsp:nvSpPr>
        <dsp:cNvPr id="0" name=""/>
        <dsp:cNvSpPr/>
      </dsp:nvSpPr>
      <dsp:spPr>
        <a:xfrm>
          <a:off x="3501324" y="642207"/>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95DD90B-0D34-41C9-BF74-C8B183E5BC5A}">
      <dsp:nvSpPr>
        <dsp:cNvPr id="0" name=""/>
        <dsp:cNvSpPr/>
      </dsp:nvSpPr>
      <dsp:spPr>
        <a:xfrm>
          <a:off x="4798890" y="802663"/>
          <a:ext cx="1901168" cy="1449114"/>
        </a:xfrm>
        <a:prstGeom prst="hexagon">
          <a:avLst>
            <a:gd name="adj" fmla="val 25000"/>
            <a:gd name="vf" fmla="val 11547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kern="1200" dirty="0" smtClean="0">
              <a:latin typeface="Consolas" panose="020B0609020204030204" pitchFamily="49" charset="0"/>
            </a:rPr>
            <a:t>Politics/</a:t>
          </a:r>
        </a:p>
        <a:p>
          <a:pPr lvl="0" algn="ctr" defTabSz="800100">
            <a:lnSpc>
              <a:spcPct val="90000"/>
            </a:lnSpc>
            <a:spcBef>
              <a:spcPct val="0"/>
            </a:spcBef>
            <a:spcAft>
              <a:spcPct val="35000"/>
            </a:spcAft>
          </a:pPr>
          <a:r>
            <a:rPr lang="en-US" sz="1800" b="1" kern="1200" dirty="0" smtClean="0">
              <a:latin typeface="Consolas" panose="020B0609020204030204" pitchFamily="49" charset="0"/>
            </a:rPr>
            <a:t>Government </a:t>
          </a:r>
        </a:p>
      </dsp:txBody>
      <dsp:txXfrm>
        <a:off x="5078080" y="1015468"/>
        <a:ext cx="1342788" cy="1023504"/>
      </dsp:txXfrm>
    </dsp:sp>
    <dsp:sp modelId="{A94EF2DB-6B71-4A63-9272-107893CC969A}">
      <dsp:nvSpPr>
        <dsp:cNvPr id="0" name=""/>
        <dsp:cNvSpPr/>
      </dsp:nvSpPr>
      <dsp:spPr>
        <a:xfrm>
          <a:off x="6366104" y="1444871"/>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7AFBEFF-B1F6-4DC0-ACBF-AAAC83ABD02E}">
      <dsp:nvSpPr>
        <dsp:cNvPr id="0" name=""/>
        <dsp:cNvSpPr/>
      </dsp:nvSpPr>
      <dsp:spPr>
        <a:xfrm>
          <a:off x="6358049" y="1617284"/>
          <a:ext cx="1687902" cy="1449114"/>
        </a:xfrm>
        <a:prstGeom prst="hexagon">
          <a:avLst>
            <a:gd name="adj" fmla="val 25000"/>
            <a:gd name="vf" fmla="val 115470"/>
          </a:avLst>
        </a:prstGeom>
        <a:blipFill>
          <a:blip xmlns:r="http://schemas.openxmlformats.org/officeDocument/2006/relationships"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l="-6000" r="-6000"/>
          </a:stretch>
        </a:blip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7EA8D30-7E49-4316-B443-0CECEF7A83B6}">
      <dsp:nvSpPr>
        <dsp:cNvPr id="0" name=""/>
        <dsp:cNvSpPr/>
      </dsp:nvSpPr>
      <dsp:spPr>
        <a:xfrm>
          <a:off x="6687396" y="1643512"/>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D9E9FF9-FFA7-428F-AA49-424D940E3ED0}">
      <dsp:nvSpPr>
        <dsp:cNvPr id="0" name=""/>
        <dsp:cNvSpPr/>
      </dsp:nvSpPr>
      <dsp:spPr>
        <a:xfrm>
          <a:off x="6358049" y="15428"/>
          <a:ext cx="1687902" cy="1449114"/>
        </a:xfrm>
        <a:prstGeom prst="hexagon">
          <a:avLst>
            <a:gd name="adj" fmla="val 25000"/>
            <a:gd name="vf" fmla="val 11547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kern="1200" dirty="0" smtClean="0">
              <a:latin typeface="Consolas" panose="020B0609020204030204" pitchFamily="49" charset="0"/>
            </a:rPr>
            <a:t>Economy</a:t>
          </a:r>
          <a:endParaRPr lang="en-US" sz="2800" b="1" kern="1200" dirty="0">
            <a:latin typeface="Consolas" panose="020B0609020204030204" pitchFamily="49" charset="0"/>
          </a:endParaRPr>
        </a:p>
      </dsp:txBody>
      <dsp:txXfrm>
        <a:off x="6619467" y="239863"/>
        <a:ext cx="1165066" cy="1000244"/>
      </dsp:txXfrm>
    </dsp:sp>
    <dsp:sp modelId="{6F3CC6C4-55F4-4590-8BFC-F829431E99E3}">
      <dsp:nvSpPr>
        <dsp:cNvPr id="0" name=""/>
        <dsp:cNvSpPr/>
      </dsp:nvSpPr>
      <dsp:spPr>
        <a:xfrm>
          <a:off x="7818631" y="664964"/>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55F7242-D6D3-4C01-8167-96196CABBCA7}">
      <dsp:nvSpPr>
        <dsp:cNvPr id="0" name=""/>
        <dsp:cNvSpPr/>
      </dsp:nvSpPr>
      <dsp:spPr>
        <a:xfrm>
          <a:off x="7810576" y="823877"/>
          <a:ext cx="1687902" cy="1449114"/>
        </a:xfrm>
        <a:prstGeom prst="hexagon">
          <a:avLst>
            <a:gd name="adj" fmla="val 25000"/>
            <a:gd name="vf" fmla="val 115470"/>
          </a:avLst>
        </a:prstGeom>
        <a:blipFill>
          <a:blip xmlns:r="http://schemas.openxmlformats.org/officeDocument/2006/relationships"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t="-8000" b="-8000"/>
          </a:stretch>
        </a:blip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0FCAAA8-2229-4327-8800-25796B33107B}">
      <dsp:nvSpPr>
        <dsp:cNvPr id="0" name=""/>
        <dsp:cNvSpPr/>
      </dsp:nvSpPr>
      <dsp:spPr>
        <a:xfrm>
          <a:off x="8147083" y="856277"/>
          <a:ext cx="196892" cy="169712"/>
        </a:xfrm>
        <a:prstGeom prst="hexagon">
          <a:avLst>
            <a:gd name="adj" fmla="val 25000"/>
            <a:gd name="vf" fmla="val 115470"/>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B10C5-2CE5-42E0-AC74-F4ECDBF22E5E}">
      <dsp:nvSpPr>
        <dsp:cNvPr id="0" name=""/>
        <dsp:cNvSpPr/>
      </dsp:nvSpPr>
      <dsp:spPr>
        <a:xfrm>
          <a:off x="0" y="10066"/>
          <a:ext cx="8128000" cy="6318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latin typeface="Consolas" panose="020B0609020204030204" pitchFamily="49" charset="0"/>
            </a:rPr>
            <a:t>5 Major Social Institutions</a:t>
          </a:r>
          <a:endParaRPr lang="en-US" sz="2700" b="1" kern="1200" dirty="0">
            <a:latin typeface="Consolas" panose="020B0609020204030204" pitchFamily="49" charset="0"/>
          </a:endParaRPr>
        </a:p>
      </dsp:txBody>
      <dsp:txXfrm>
        <a:off x="30842" y="40908"/>
        <a:ext cx="8066316" cy="57011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FD358-3598-4181-A852-619B3AE75B77}">
      <dsp:nvSpPr>
        <dsp:cNvPr id="0" name=""/>
        <dsp:cNvSpPr/>
      </dsp:nvSpPr>
      <dsp:spPr>
        <a:xfrm>
          <a:off x="0" y="785"/>
          <a:ext cx="1027797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82DB77-ECF0-46E2-8D94-58F90E963599}">
      <dsp:nvSpPr>
        <dsp:cNvPr id="0" name=""/>
        <dsp:cNvSpPr/>
      </dsp:nvSpPr>
      <dsp:spPr>
        <a:xfrm>
          <a:off x="0" y="785"/>
          <a:ext cx="10277979" cy="65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Consolas" panose="020B0609020204030204" pitchFamily="49" charset="0"/>
            </a:rPr>
            <a:t>Primary and universal social institution</a:t>
          </a:r>
          <a:endParaRPr lang="en-US" sz="1800" b="1" kern="1200" dirty="0">
            <a:latin typeface="Consolas" panose="020B0609020204030204" pitchFamily="49" charset="0"/>
          </a:endParaRPr>
        </a:p>
      </dsp:txBody>
      <dsp:txXfrm>
        <a:off x="0" y="785"/>
        <a:ext cx="10277979" cy="658214"/>
      </dsp:txXfrm>
    </dsp:sp>
    <dsp:sp modelId="{E4483D86-53AE-498C-9783-FA615C57517D}">
      <dsp:nvSpPr>
        <dsp:cNvPr id="0" name=""/>
        <dsp:cNvSpPr/>
      </dsp:nvSpPr>
      <dsp:spPr>
        <a:xfrm>
          <a:off x="0" y="658999"/>
          <a:ext cx="1027797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727F74-2363-42D1-BAF9-A814D246967E}">
      <dsp:nvSpPr>
        <dsp:cNvPr id="0" name=""/>
        <dsp:cNvSpPr/>
      </dsp:nvSpPr>
      <dsp:spPr>
        <a:xfrm>
          <a:off x="0" y="658999"/>
          <a:ext cx="10267941" cy="922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The institution of family is a </a:t>
          </a:r>
          <a:r>
            <a:rPr lang="en-US" sz="1800" b="1" kern="1200" dirty="0" smtClean="0">
              <a:latin typeface="Consolas" panose="020B0609020204030204" pitchFamily="49" charset="0"/>
            </a:rPr>
            <a:t>basic unit </a:t>
          </a:r>
          <a:r>
            <a:rPr lang="en-US" sz="1800" kern="1200" dirty="0" smtClean="0">
              <a:latin typeface="Consolas" panose="020B0609020204030204" pitchFamily="49" charset="0"/>
            </a:rPr>
            <a:t>in the society, and the </a:t>
          </a:r>
          <a:r>
            <a:rPr lang="en-US" sz="1800" b="1" kern="1200" dirty="0" smtClean="0">
              <a:latin typeface="Consolas" panose="020B0609020204030204" pitchFamily="49" charset="0"/>
            </a:rPr>
            <a:t>multifaceted functions</a:t>
          </a:r>
          <a:r>
            <a:rPr lang="en-US" sz="1800" kern="1200" dirty="0" smtClean="0">
              <a:latin typeface="Consolas" panose="020B0609020204030204" pitchFamily="49" charset="0"/>
            </a:rPr>
            <a:t> performed by it makes it a much-needed institution in a society.</a:t>
          </a:r>
        </a:p>
      </dsp:txBody>
      <dsp:txXfrm>
        <a:off x="0" y="658999"/>
        <a:ext cx="10267941" cy="922401"/>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863EE-D4E0-47D4-A7DB-59794D9248ED}">
      <dsp:nvSpPr>
        <dsp:cNvPr id="0" name=""/>
        <dsp:cNvSpPr/>
      </dsp:nvSpPr>
      <dsp:spPr>
        <a:xfrm>
          <a:off x="0" y="3021"/>
          <a:ext cx="7962305" cy="7020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latin typeface="Consolas" panose="020B0609020204030204" pitchFamily="49" charset="0"/>
            </a:rPr>
            <a:t>1. Family</a:t>
          </a:r>
          <a:endParaRPr lang="en-US" sz="3000" b="1" kern="1200" dirty="0">
            <a:latin typeface="Consolas" panose="020B0609020204030204" pitchFamily="49" charset="0"/>
          </a:endParaRPr>
        </a:p>
      </dsp:txBody>
      <dsp:txXfrm>
        <a:off x="34269" y="37290"/>
        <a:ext cx="7893767" cy="63346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D30F8-3F27-41E2-9782-9B4F066E9FED}">
      <dsp:nvSpPr>
        <dsp:cNvPr id="0" name=""/>
        <dsp:cNvSpPr/>
      </dsp:nvSpPr>
      <dsp:spPr>
        <a:xfrm rot="5400000">
          <a:off x="1296872" y="-288509"/>
          <a:ext cx="1322149" cy="2200027"/>
        </a:xfrm>
        <a:prstGeom prst="corner">
          <a:avLst>
            <a:gd name="adj1" fmla="val 16120"/>
            <a:gd name="adj2" fmla="val 16110"/>
          </a:avLst>
        </a:prstGeom>
        <a:solidFill>
          <a:schemeClr val="accent5">
            <a:lumMod val="5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78776-8045-4FB4-B849-C6C73D1FE530}">
      <dsp:nvSpPr>
        <dsp:cNvPr id="0" name=""/>
        <dsp:cNvSpPr/>
      </dsp:nvSpPr>
      <dsp:spPr>
        <a:xfrm>
          <a:off x="1073973" y="518849"/>
          <a:ext cx="1986197" cy="174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6">
                  <a:lumMod val="50000"/>
                </a:schemeClr>
              </a:solidFill>
              <a:latin typeface="Consolas" panose="020B0609020204030204" pitchFamily="49" charset="0"/>
            </a:rPr>
            <a:t>Basic Unit: Marriage</a:t>
          </a:r>
          <a:endParaRPr lang="en-US" sz="2000" b="1" kern="1200" dirty="0">
            <a:solidFill>
              <a:schemeClr val="accent6">
                <a:lumMod val="50000"/>
              </a:schemeClr>
            </a:solidFill>
          </a:endParaRPr>
        </a:p>
      </dsp:txBody>
      <dsp:txXfrm>
        <a:off x="1073973" y="518849"/>
        <a:ext cx="1986197" cy="1741018"/>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B6DCA-FCC3-4C2B-8469-E45AB83510F3}">
      <dsp:nvSpPr>
        <dsp:cNvPr id="0" name=""/>
        <dsp:cNvSpPr/>
      </dsp:nvSpPr>
      <dsp:spPr>
        <a:xfrm>
          <a:off x="0" y="0"/>
          <a:ext cx="7119144" cy="679827"/>
        </a:xfrm>
        <a:prstGeom prst="roundRect">
          <a:avLst/>
        </a:prstGeom>
        <a:solidFill>
          <a:srgbClr val="66006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chemeClr val="bg1"/>
              </a:solidFill>
              <a:latin typeface="Consolas" panose="020B0609020204030204" pitchFamily="49" charset="0"/>
            </a:rPr>
            <a:t>To provide for the </a:t>
          </a:r>
          <a:r>
            <a:rPr lang="en-US" sz="1800" b="1" kern="1200" dirty="0" smtClean="0">
              <a:solidFill>
                <a:schemeClr val="bg1"/>
              </a:solidFill>
              <a:latin typeface="Consolas" panose="020B0609020204030204" pitchFamily="49" charset="0"/>
            </a:rPr>
            <a:t>rearing</a:t>
          </a:r>
          <a:r>
            <a:rPr lang="en-US" sz="1800" kern="1200" dirty="0" smtClean="0">
              <a:solidFill>
                <a:schemeClr val="bg1"/>
              </a:solidFill>
              <a:latin typeface="Consolas" panose="020B0609020204030204" pitchFamily="49" charset="0"/>
            </a:rPr>
            <a:t> of children. </a:t>
          </a:r>
          <a:endParaRPr lang="en-US" sz="1800" kern="1200" dirty="0">
            <a:solidFill>
              <a:schemeClr val="bg1"/>
            </a:solidFill>
          </a:endParaRPr>
        </a:p>
      </dsp:txBody>
      <dsp:txXfrm>
        <a:off x="33186" y="33186"/>
        <a:ext cx="7052772" cy="613455"/>
      </dsp:txXfrm>
    </dsp:sp>
    <dsp:sp modelId="{DF0ACDB2-95AE-46E9-9FC7-A3E7C8EA577A}">
      <dsp:nvSpPr>
        <dsp:cNvPr id="0" name=""/>
        <dsp:cNvSpPr/>
      </dsp:nvSpPr>
      <dsp:spPr>
        <a:xfrm>
          <a:off x="0" y="694390"/>
          <a:ext cx="7119144" cy="679827"/>
        </a:xfrm>
        <a:prstGeom prst="roundRect">
          <a:avLst/>
        </a:prstGeom>
        <a:solidFill>
          <a:srgbClr val="FF7C8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To provide a </a:t>
          </a:r>
          <a:r>
            <a:rPr lang="en-US" sz="1800" b="1" kern="1200" dirty="0" smtClean="0">
              <a:latin typeface="Consolas" panose="020B0609020204030204" pitchFamily="49" charset="0"/>
            </a:rPr>
            <a:t>sense of identity </a:t>
          </a:r>
          <a:r>
            <a:rPr lang="en-US" sz="1800" kern="1200" dirty="0" smtClean="0">
              <a:latin typeface="Consolas" panose="020B0609020204030204" pitchFamily="49" charset="0"/>
            </a:rPr>
            <a:t>or </a:t>
          </a:r>
          <a:r>
            <a:rPr lang="en-US" sz="1800" b="1" kern="1200" dirty="0" smtClean="0">
              <a:latin typeface="Consolas" panose="020B0609020204030204" pitchFamily="49" charset="0"/>
            </a:rPr>
            <a:t>belonging</a:t>
          </a:r>
          <a:r>
            <a:rPr lang="en-US" sz="1800" kern="1200" dirty="0" smtClean="0">
              <a:latin typeface="Consolas" panose="020B0609020204030204" pitchFamily="49" charset="0"/>
            </a:rPr>
            <a:t> among its members. </a:t>
          </a:r>
        </a:p>
      </dsp:txBody>
      <dsp:txXfrm>
        <a:off x="33186" y="727576"/>
        <a:ext cx="7052772" cy="613455"/>
      </dsp:txXfrm>
    </dsp:sp>
    <dsp:sp modelId="{D7E20EBD-E14B-4F89-928C-658A3A2643EC}">
      <dsp:nvSpPr>
        <dsp:cNvPr id="0" name=""/>
        <dsp:cNvSpPr/>
      </dsp:nvSpPr>
      <dsp:spPr>
        <a:xfrm>
          <a:off x="0" y="1388407"/>
          <a:ext cx="7119144" cy="679827"/>
        </a:xfrm>
        <a:prstGeom prst="round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To </a:t>
          </a:r>
          <a:r>
            <a:rPr lang="en-US" sz="1800" b="1" kern="1200" dirty="0" smtClean="0">
              <a:latin typeface="Consolas" panose="020B0609020204030204" pitchFamily="49" charset="0"/>
            </a:rPr>
            <a:t>transmit culture </a:t>
          </a:r>
          <a:r>
            <a:rPr lang="en-US" sz="1800" kern="1200" dirty="0" smtClean="0">
              <a:latin typeface="Consolas" panose="020B0609020204030204" pitchFamily="49" charset="0"/>
            </a:rPr>
            <a:t>between generations.</a:t>
          </a:r>
        </a:p>
      </dsp:txBody>
      <dsp:txXfrm>
        <a:off x="33186" y="1421593"/>
        <a:ext cx="7052772" cy="613455"/>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C28C1-9173-4EAC-9C31-3E6E1B4240AE}">
      <dsp:nvSpPr>
        <dsp:cNvPr id="0" name=""/>
        <dsp:cNvSpPr/>
      </dsp:nvSpPr>
      <dsp:spPr>
        <a:xfrm>
          <a:off x="0" y="0"/>
          <a:ext cx="8128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B156F8-F021-4BD6-8FB8-6322F805681D}">
      <dsp:nvSpPr>
        <dsp:cNvPr id="0" name=""/>
        <dsp:cNvSpPr/>
      </dsp:nvSpPr>
      <dsp:spPr>
        <a:xfrm>
          <a:off x="0" y="0"/>
          <a:ext cx="8128000" cy="82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It is considered a "building block" of society because it is the </a:t>
          </a:r>
          <a:r>
            <a:rPr lang="en-US" sz="1800" b="1" kern="1200" dirty="0" smtClean="0">
              <a:latin typeface="Consolas" panose="020B0609020204030204" pitchFamily="49" charset="0"/>
            </a:rPr>
            <a:t>primary unit through which socialization occurs</a:t>
          </a:r>
          <a:r>
            <a:rPr lang="en-US" sz="1800" kern="1200" dirty="0" smtClean="0">
              <a:latin typeface="Consolas" panose="020B0609020204030204" pitchFamily="49" charset="0"/>
            </a:rPr>
            <a:t>.</a:t>
          </a:r>
          <a:endParaRPr lang="en-US" sz="1800" kern="1200" dirty="0"/>
        </a:p>
      </dsp:txBody>
      <dsp:txXfrm>
        <a:off x="0" y="0"/>
        <a:ext cx="8128000" cy="82650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67905-65EC-4AC5-B058-E856B00C726B}">
      <dsp:nvSpPr>
        <dsp:cNvPr id="0" name=""/>
        <dsp:cNvSpPr/>
      </dsp:nvSpPr>
      <dsp:spPr>
        <a:xfrm>
          <a:off x="0" y="0"/>
          <a:ext cx="7644039"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115C4-1FFC-4F6E-9BD3-3419ED4C1383}">
      <dsp:nvSpPr>
        <dsp:cNvPr id="0" name=""/>
        <dsp:cNvSpPr/>
      </dsp:nvSpPr>
      <dsp:spPr>
        <a:xfrm>
          <a:off x="0" y="0"/>
          <a:ext cx="7644039" cy="1004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Responsible for the </a:t>
          </a:r>
          <a:r>
            <a:rPr lang="en-US" sz="2000" b="1" kern="1200" dirty="0" smtClean="0">
              <a:latin typeface="Consolas" panose="020B0609020204030204" pitchFamily="49" charset="0"/>
            </a:rPr>
            <a:t>systematic transmission </a:t>
          </a:r>
          <a:r>
            <a:rPr lang="en-US" sz="2000" kern="1200" dirty="0" smtClean="0">
              <a:latin typeface="Consolas" panose="020B0609020204030204" pitchFamily="49" charset="0"/>
            </a:rPr>
            <a:t>of knowledge, skills and cultural values within a formally organized structure.</a:t>
          </a:r>
        </a:p>
      </dsp:txBody>
      <dsp:txXfrm>
        <a:off x="0" y="0"/>
        <a:ext cx="7644039" cy="10045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C36BA-E615-46D9-9860-B81AFEC30BEE}">
      <dsp:nvSpPr>
        <dsp:cNvPr id="0" name=""/>
        <dsp:cNvSpPr/>
      </dsp:nvSpPr>
      <dsp:spPr>
        <a:xfrm>
          <a:off x="0" y="2625"/>
          <a:ext cx="5736823" cy="1123200"/>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latin typeface="Consolas" panose="020B0609020204030204" pitchFamily="49" charset="0"/>
            </a:rPr>
            <a:t>Two main methods of communication used in social interactions:</a:t>
          </a:r>
          <a:endParaRPr lang="en-US" sz="1800" kern="1200" dirty="0">
            <a:solidFill>
              <a:schemeClr val="tx1"/>
            </a:solidFill>
          </a:endParaRPr>
        </a:p>
      </dsp:txBody>
      <dsp:txXfrm>
        <a:off x="54830" y="57455"/>
        <a:ext cx="5627163" cy="1013540"/>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2CF2-3896-4932-A560-4754C41B3492}">
      <dsp:nvSpPr>
        <dsp:cNvPr id="0" name=""/>
        <dsp:cNvSpPr/>
      </dsp:nvSpPr>
      <dsp:spPr>
        <a:xfrm>
          <a:off x="0" y="425"/>
          <a:ext cx="8128000" cy="725399"/>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b="1" kern="1200" dirty="0" smtClean="0">
              <a:latin typeface="Consolas" panose="020B0609020204030204" pitchFamily="49" charset="0"/>
            </a:rPr>
            <a:t>2. Education</a:t>
          </a:r>
          <a:endParaRPr lang="en-US" sz="3100" b="1" kern="1200" dirty="0">
            <a:latin typeface="Consolas" panose="020B0609020204030204" pitchFamily="49" charset="0"/>
          </a:endParaRPr>
        </a:p>
      </dsp:txBody>
      <dsp:txXfrm>
        <a:off x="35411" y="35836"/>
        <a:ext cx="8057178" cy="654577"/>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ADFB1-ECA8-418D-9A71-2EA448115AF6}">
      <dsp:nvSpPr>
        <dsp:cNvPr id="0" name=""/>
        <dsp:cNvSpPr/>
      </dsp:nvSpPr>
      <dsp:spPr>
        <a:xfrm>
          <a:off x="0" y="0"/>
          <a:ext cx="791049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D2ECFC-5298-4D04-B53A-6B33275F2898}">
      <dsp:nvSpPr>
        <dsp:cNvPr id="0" name=""/>
        <dsp:cNvSpPr/>
      </dsp:nvSpPr>
      <dsp:spPr>
        <a:xfrm>
          <a:off x="0" y="0"/>
          <a:ext cx="7910490" cy="1424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It is the social institution through which society provides its members with </a:t>
          </a:r>
          <a:r>
            <a:rPr lang="en-US" sz="2000" b="1" kern="1200" dirty="0" smtClean="0">
              <a:latin typeface="Consolas" panose="020B0609020204030204" pitchFamily="49" charset="0"/>
            </a:rPr>
            <a:t>knowledge</a:t>
          </a:r>
          <a:r>
            <a:rPr lang="en-US" sz="2000" kern="1200" dirty="0" smtClean="0">
              <a:latin typeface="Consolas" panose="020B0609020204030204" pitchFamily="49" charset="0"/>
            </a:rPr>
            <a:t>, including </a:t>
          </a:r>
          <a:r>
            <a:rPr lang="en-US" sz="2000" b="1" kern="1200" dirty="0" smtClean="0">
              <a:latin typeface="Consolas" panose="020B0609020204030204" pitchFamily="49" charset="0"/>
            </a:rPr>
            <a:t>basic facts, job skills, and cultural norms and values</a:t>
          </a:r>
          <a:r>
            <a:rPr lang="en-US" sz="2000" kern="1200" dirty="0" smtClean="0">
              <a:latin typeface="Consolas" panose="020B0609020204030204" pitchFamily="49" charset="0"/>
            </a:rPr>
            <a:t>.</a:t>
          </a:r>
          <a:endParaRPr lang="en-US" sz="2000" kern="1200" dirty="0"/>
        </a:p>
      </dsp:txBody>
      <dsp:txXfrm>
        <a:off x="0" y="0"/>
        <a:ext cx="7910490" cy="1424665"/>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79D4B-F003-4961-90A0-971807B22B22}">
      <dsp:nvSpPr>
        <dsp:cNvPr id="0" name=""/>
        <dsp:cNvSpPr/>
      </dsp:nvSpPr>
      <dsp:spPr>
        <a:xfrm>
          <a:off x="0" y="0"/>
          <a:ext cx="1056353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1927C-E093-4882-9C39-E50EAC9C9B74}">
      <dsp:nvSpPr>
        <dsp:cNvPr id="0" name=""/>
        <dsp:cNvSpPr/>
      </dsp:nvSpPr>
      <dsp:spPr>
        <a:xfrm>
          <a:off x="0" y="0"/>
          <a:ext cx="10563538" cy="1275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Examples of educational institutes include elementary schools, junior schools, open universities, and vocational training institutes.</a:t>
          </a:r>
          <a:endParaRPr lang="en-US" sz="2000" kern="1200" dirty="0"/>
        </a:p>
      </dsp:txBody>
      <dsp:txXfrm>
        <a:off x="0" y="0"/>
        <a:ext cx="10563538" cy="127500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55561-2B8C-4B9A-8683-AAC567163997}">
      <dsp:nvSpPr>
        <dsp:cNvPr id="0" name=""/>
        <dsp:cNvSpPr/>
      </dsp:nvSpPr>
      <dsp:spPr>
        <a:xfrm>
          <a:off x="0" y="1191"/>
          <a:ext cx="951924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B679BD-F61E-4C48-B225-AF9659FC9E76}">
      <dsp:nvSpPr>
        <dsp:cNvPr id="0" name=""/>
        <dsp:cNvSpPr/>
      </dsp:nvSpPr>
      <dsp:spPr>
        <a:xfrm>
          <a:off x="0" y="1191"/>
          <a:ext cx="9519244" cy="812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kern="1200" dirty="0" smtClean="0">
              <a:latin typeface="Consolas" panose="020B0609020204030204" pitchFamily="49" charset="0"/>
            </a:rPr>
            <a:t>Production</a:t>
          </a:r>
          <a:r>
            <a:rPr lang="en-US" sz="2000" kern="1200" dirty="0" smtClean="0">
              <a:latin typeface="Consolas" panose="020B0609020204030204" pitchFamily="49" charset="0"/>
            </a:rPr>
            <a:t>, </a:t>
          </a:r>
          <a:r>
            <a:rPr lang="en-US" sz="2000" b="1" kern="1200" dirty="0" smtClean="0">
              <a:latin typeface="Consolas" panose="020B0609020204030204" pitchFamily="49" charset="0"/>
            </a:rPr>
            <a:t>distribution</a:t>
          </a:r>
          <a:r>
            <a:rPr lang="en-US" sz="2000" kern="1200" dirty="0" smtClean="0">
              <a:latin typeface="Consolas" panose="020B0609020204030204" pitchFamily="49" charset="0"/>
            </a:rPr>
            <a:t> and </a:t>
          </a:r>
          <a:r>
            <a:rPr lang="en-US" sz="2000" b="1" kern="1200" dirty="0" smtClean="0">
              <a:latin typeface="Consolas" panose="020B0609020204030204" pitchFamily="49" charset="0"/>
            </a:rPr>
            <a:t>consumption</a:t>
          </a:r>
          <a:r>
            <a:rPr lang="en-US" sz="2000" kern="1200" dirty="0" smtClean="0">
              <a:latin typeface="Consolas" panose="020B0609020204030204" pitchFamily="49" charset="0"/>
            </a:rPr>
            <a:t> of good and services.</a:t>
          </a:r>
          <a:endParaRPr lang="en-US" sz="2000" kern="1200" dirty="0">
            <a:latin typeface="Consolas" panose="020B0609020204030204" pitchFamily="49" charset="0"/>
          </a:endParaRPr>
        </a:p>
      </dsp:txBody>
      <dsp:txXfrm>
        <a:off x="0" y="1191"/>
        <a:ext cx="9519244" cy="812292"/>
      </dsp:txXfrm>
    </dsp:sp>
    <dsp:sp modelId="{C8EA3FB9-C77E-4C58-932F-E0E66B1FE3FF}">
      <dsp:nvSpPr>
        <dsp:cNvPr id="0" name=""/>
        <dsp:cNvSpPr/>
      </dsp:nvSpPr>
      <dsp:spPr>
        <a:xfrm>
          <a:off x="0" y="813483"/>
          <a:ext cx="951924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5DD139-D356-4845-86C7-6BA46990E672}">
      <dsp:nvSpPr>
        <dsp:cNvPr id="0" name=""/>
        <dsp:cNvSpPr/>
      </dsp:nvSpPr>
      <dsp:spPr>
        <a:xfrm>
          <a:off x="0" y="813483"/>
          <a:ext cx="9519244" cy="812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It regulates the </a:t>
          </a:r>
          <a:r>
            <a:rPr lang="en-US" sz="2000" b="1" kern="1200" dirty="0" smtClean="0">
              <a:latin typeface="Consolas" panose="020B0609020204030204" pitchFamily="49" charset="0"/>
            </a:rPr>
            <a:t>economic needs </a:t>
          </a:r>
          <a:r>
            <a:rPr lang="en-US" sz="2000" kern="1200" dirty="0" smtClean="0">
              <a:latin typeface="Consolas" panose="020B0609020204030204" pitchFamily="49" charset="0"/>
            </a:rPr>
            <a:t>of society.</a:t>
          </a:r>
        </a:p>
      </dsp:txBody>
      <dsp:txXfrm>
        <a:off x="0" y="813483"/>
        <a:ext cx="9519244" cy="812292"/>
      </dsp:txXfrm>
    </dsp:sp>
    <dsp:sp modelId="{B0A8217B-DDC7-453C-9BBB-F189181E0179}">
      <dsp:nvSpPr>
        <dsp:cNvPr id="0" name=""/>
        <dsp:cNvSpPr/>
      </dsp:nvSpPr>
      <dsp:spPr>
        <a:xfrm>
          <a:off x="0" y="1625775"/>
          <a:ext cx="951924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4E990-A45D-401D-BC3A-E44CB6429E30}">
      <dsp:nvSpPr>
        <dsp:cNvPr id="0" name=""/>
        <dsp:cNvSpPr/>
      </dsp:nvSpPr>
      <dsp:spPr>
        <a:xfrm>
          <a:off x="0" y="1625775"/>
          <a:ext cx="9519244" cy="812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It is also </a:t>
          </a:r>
          <a:r>
            <a:rPr lang="en-US" sz="2000" b="1" kern="1200" dirty="0" smtClean="0">
              <a:latin typeface="Consolas" panose="020B0609020204030204" pitchFamily="49" charset="0"/>
            </a:rPr>
            <a:t>responsible for the exchange of money and other resources.</a:t>
          </a:r>
        </a:p>
      </dsp:txBody>
      <dsp:txXfrm>
        <a:off x="0" y="1625775"/>
        <a:ext cx="9519244" cy="81229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646CC-D416-40C6-AC08-0636DF8C907D}">
      <dsp:nvSpPr>
        <dsp:cNvPr id="0" name=""/>
        <dsp:cNvSpPr/>
      </dsp:nvSpPr>
      <dsp:spPr>
        <a:xfrm>
          <a:off x="0" y="10185"/>
          <a:ext cx="6545330" cy="6786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latin typeface="Consolas" panose="020B0609020204030204" pitchFamily="49" charset="0"/>
            </a:rPr>
            <a:t>3. Economy</a:t>
          </a:r>
          <a:endParaRPr lang="en-US" sz="2900" b="1" kern="1200" dirty="0">
            <a:latin typeface="Consolas" panose="020B0609020204030204" pitchFamily="49" charset="0"/>
          </a:endParaRPr>
        </a:p>
      </dsp:txBody>
      <dsp:txXfrm>
        <a:off x="33127" y="43312"/>
        <a:ext cx="6479076" cy="61234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C2598-AB77-4BD9-9F0B-3901CBB50784}">
      <dsp:nvSpPr>
        <dsp:cNvPr id="0" name=""/>
        <dsp:cNvSpPr/>
      </dsp:nvSpPr>
      <dsp:spPr>
        <a:xfrm>
          <a:off x="0" y="289"/>
          <a:ext cx="10340661" cy="6579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Responsible </a:t>
          </a:r>
          <a:r>
            <a:rPr lang="en-US" sz="1800" b="1" kern="1200" dirty="0" smtClean="0">
              <a:latin typeface="Consolas" panose="020B0609020204030204" pitchFamily="49" charset="0"/>
            </a:rPr>
            <a:t>for maintaining order, protecting citizens from harm, and providing for the common good.</a:t>
          </a:r>
        </a:p>
      </dsp:txBody>
      <dsp:txXfrm>
        <a:off x="32118" y="32407"/>
        <a:ext cx="10276425" cy="593706"/>
      </dsp:txXfrm>
    </dsp:sp>
    <dsp:sp modelId="{88AB0180-2A92-4C41-A637-5C822B0D3335}">
      <dsp:nvSpPr>
        <dsp:cNvPr id="0" name=""/>
        <dsp:cNvSpPr/>
      </dsp:nvSpPr>
      <dsp:spPr>
        <a:xfrm>
          <a:off x="0" y="671956"/>
          <a:ext cx="10340661" cy="6579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The government does this through its various </a:t>
          </a:r>
          <a:r>
            <a:rPr lang="en-US" sz="1800" b="1" kern="1200" dirty="0" smtClean="0">
              <a:latin typeface="Consolas" panose="020B0609020204030204" pitchFamily="49" charset="0"/>
            </a:rPr>
            <a:t>sub-institutions and agencies, such as the police, the military, and the courts. </a:t>
          </a:r>
        </a:p>
      </dsp:txBody>
      <dsp:txXfrm>
        <a:off x="32118" y="704074"/>
        <a:ext cx="10276425" cy="593706"/>
      </dsp:txXfrm>
    </dsp:sp>
    <dsp:sp modelId="{03F14845-841B-445E-9208-C0C0A9947C0B}">
      <dsp:nvSpPr>
        <dsp:cNvPr id="0" name=""/>
        <dsp:cNvSpPr/>
      </dsp:nvSpPr>
      <dsp:spPr>
        <a:xfrm>
          <a:off x="0" y="1343624"/>
          <a:ext cx="10340661" cy="65794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These legal institutions </a:t>
          </a:r>
          <a:r>
            <a:rPr lang="en-US" sz="1800" b="1" kern="1200" dirty="0" smtClean="0">
              <a:latin typeface="Consolas" panose="020B0609020204030204" pitchFamily="49" charset="0"/>
            </a:rPr>
            <a:t>regulate society and prevent crime </a:t>
          </a:r>
          <a:r>
            <a:rPr lang="en-US" sz="1800" kern="1200" dirty="0" smtClean="0">
              <a:latin typeface="Consolas" panose="020B0609020204030204" pitchFamily="49" charset="0"/>
            </a:rPr>
            <a:t>by enforcing law and policy.</a:t>
          </a:r>
          <a:endParaRPr lang="en-US" sz="1800" kern="1200" dirty="0">
            <a:latin typeface="Consolas" panose="020B0609020204030204" pitchFamily="49" charset="0"/>
          </a:endParaRPr>
        </a:p>
      </dsp:txBody>
      <dsp:txXfrm>
        <a:off x="32118" y="1375742"/>
        <a:ext cx="10276425" cy="59370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2D60D-1474-458B-8C81-3B5C1D8B3AE8}">
      <dsp:nvSpPr>
        <dsp:cNvPr id="0" name=""/>
        <dsp:cNvSpPr/>
      </dsp:nvSpPr>
      <dsp:spPr>
        <a:xfrm>
          <a:off x="0" y="189"/>
          <a:ext cx="8128000" cy="594414"/>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latin typeface="Consolas" panose="020B0609020204030204" pitchFamily="49" charset="0"/>
            </a:rPr>
            <a:t>4. Politics/Government</a:t>
          </a:r>
          <a:endParaRPr lang="en-US" sz="2800" b="1" kern="1200" dirty="0">
            <a:latin typeface="Consolas" panose="020B0609020204030204" pitchFamily="49" charset="0"/>
          </a:endParaRPr>
        </a:p>
      </dsp:txBody>
      <dsp:txXfrm>
        <a:off x="29017" y="29206"/>
        <a:ext cx="8069966" cy="536380"/>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670CA-A644-4925-8492-CB8692E9D81D}">
      <dsp:nvSpPr>
        <dsp:cNvPr id="0" name=""/>
        <dsp:cNvSpPr/>
      </dsp:nvSpPr>
      <dsp:spPr>
        <a:xfrm>
          <a:off x="-2049753" y="-319112"/>
          <a:ext cx="2462135" cy="2462135"/>
        </a:xfrm>
        <a:prstGeom prst="blockArc">
          <a:avLst>
            <a:gd name="adj1" fmla="val 18900000"/>
            <a:gd name="adj2" fmla="val 2700000"/>
            <a:gd name="adj3" fmla="val 87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467FD1-48C0-4803-B590-0623AD7B3E45}">
      <dsp:nvSpPr>
        <dsp:cNvPr id="0" name=""/>
        <dsp:cNvSpPr/>
      </dsp:nvSpPr>
      <dsp:spPr>
        <a:xfrm>
          <a:off x="335280" y="260563"/>
          <a:ext cx="5244529" cy="521054"/>
        </a:xfrm>
        <a:prstGeom prst="rect">
          <a:avLst/>
        </a:prstGeom>
        <a:solidFill>
          <a:srgbClr val="FF5D5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587"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latin typeface="Consolas" panose="020B0609020204030204" pitchFamily="49" charset="0"/>
            </a:rPr>
            <a:t>Policy makers</a:t>
          </a:r>
          <a:endParaRPr lang="en-US" sz="1800" b="1" kern="1200" dirty="0"/>
        </a:p>
      </dsp:txBody>
      <dsp:txXfrm>
        <a:off x="335280" y="260563"/>
        <a:ext cx="5244529" cy="521054"/>
      </dsp:txXfrm>
    </dsp:sp>
    <dsp:sp modelId="{6554D0C0-2F58-455E-AADA-5F97737137B4}">
      <dsp:nvSpPr>
        <dsp:cNvPr id="0" name=""/>
        <dsp:cNvSpPr/>
      </dsp:nvSpPr>
      <dsp:spPr>
        <a:xfrm>
          <a:off x="9621" y="195431"/>
          <a:ext cx="651318" cy="65131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A5AD62-1876-4C5C-8C7A-006DF11B9D99}">
      <dsp:nvSpPr>
        <dsp:cNvPr id="0" name=""/>
        <dsp:cNvSpPr/>
      </dsp:nvSpPr>
      <dsp:spPr>
        <a:xfrm>
          <a:off x="335280" y="1042291"/>
          <a:ext cx="5244529" cy="521054"/>
        </a:xfrm>
        <a:prstGeom prst="rect">
          <a:avLst/>
        </a:prstGeom>
        <a:solidFill>
          <a:srgbClr val="99CC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3587"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tx1"/>
              </a:solidFill>
              <a:latin typeface="Consolas" panose="020B0609020204030204" pitchFamily="49" charset="0"/>
            </a:rPr>
            <a:t>Implement Laws</a:t>
          </a:r>
          <a:endParaRPr lang="en-US" sz="1800" b="1" kern="1200" dirty="0">
            <a:solidFill>
              <a:schemeClr val="tx1"/>
            </a:solidFill>
          </a:endParaRPr>
        </a:p>
      </dsp:txBody>
      <dsp:txXfrm>
        <a:off x="335280" y="1042291"/>
        <a:ext cx="5244529" cy="521054"/>
      </dsp:txXfrm>
    </dsp:sp>
    <dsp:sp modelId="{75012255-8D0A-4C17-A537-0CBC7221397F}">
      <dsp:nvSpPr>
        <dsp:cNvPr id="0" name=""/>
        <dsp:cNvSpPr/>
      </dsp:nvSpPr>
      <dsp:spPr>
        <a:xfrm>
          <a:off x="9621" y="977159"/>
          <a:ext cx="651318" cy="65131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636E8-81BC-4C31-9209-7002765F31F8}">
      <dsp:nvSpPr>
        <dsp:cNvPr id="0" name=""/>
        <dsp:cNvSpPr/>
      </dsp:nvSpPr>
      <dsp:spPr>
        <a:xfrm>
          <a:off x="0" y="0"/>
          <a:ext cx="8331558"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DAB418-BFAB-48DE-896A-4AB1DE1285F8}">
      <dsp:nvSpPr>
        <dsp:cNvPr id="0" name=""/>
        <dsp:cNvSpPr/>
      </dsp:nvSpPr>
      <dsp:spPr>
        <a:xfrm>
          <a:off x="0" y="0"/>
          <a:ext cx="8331558" cy="109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It is an organized system of beliefs and practices designed to fill the human need for meaning and purpose. (Durkheim, 1915).</a:t>
          </a:r>
          <a:endParaRPr lang="en-US" sz="1800" kern="1200" dirty="0">
            <a:latin typeface="Consolas" panose="020B0609020204030204" pitchFamily="49" charset="0"/>
          </a:endParaRPr>
        </a:p>
      </dsp:txBody>
      <dsp:txXfrm>
        <a:off x="0" y="0"/>
        <a:ext cx="8331558" cy="1092495"/>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EB434-824A-4D16-9C0A-9A98E1C126FB}">
      <dsp:nvSpPr>
        <dsp:cNvPr id="0" name=""/>
        <dsp:cNvSpPr/>
      </dsp:nvSpPr>
      <dsp:spPr>
        <a:xfrm>
          <a:off x="0" y="1931"/>
          <a:ext cx="8128000" cy="6786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latin typeface="Consolas" panose="020B0609020204030204" pitchFamily="49" charset="0"/>
            </a:rPr>
            <a:t>5. Religion</a:t>
          </a:r>
          <a:endParaRPr lang="en-US" sz="2900" b="1" kern="1200" dirty="0">
            <a:latin typeface="Consolas" panose="020B0609020204030204" pitchFamily="49" charset="0"/>
          </a:endParaRPr>
        </a:p>
      </dsp:txBody>
      <dsp:txXfrm>
        <a:off x="33127" y="35058"/>
        <a:ext cx="8061746" cy="6123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E4E45-2C48-4AA2-9F6E-CBA127689FF0}">
      <dsp:nvSpPr>
        <dsp:cNvPr id="0" name=""/>
        <dsp:cNvSpPr/>
      </dsp:nvSpPr>
      <dsp:spPr>
        <a:xfrm>
          <a:off x="-2093898" y="-325886"/>
          <a:ext cx="2515068" cy="2515068"/>
        </a:xfrm>
        <a:prstGeom prst="blockArc">
          <a:avLst>
            <a:gd name="adj1" fmla="val 18900000"/>
            <a:gd name="adj2" fmla="val 2700000"/>
            <a:gd name="adj3" fmla="val 859"/>
          </a:avLst>
        </a:prstGeom>
        <a:noFill/>
        <a:ln w="12700" cap="flat" cmpd="sng" algn="ctr">
          <a:solidFill>
            <a:schemeClr val="accent2">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070D1FA9-3FEB-4A95-A54F-AFAB087DA3B7}">
      <dsp:nvSpPr>
        <dsp:cNvPr id="0" name=""/>
        <dsp:cNvSpPr/>
      </dsp:nvSpPr>
      <dsp:spPr>
        <a:xfrm>
          <a:off x="352349" y="266190"/>
          <a:ext cx="3795948" cy="53230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251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latin typeface="Consolas" panose="020B0609020204030204" pitchFamily="49" charset="0"/>
            </a:rPr>
            <a:t>Verbal Interactions</a:t>
          </a:r>
          <a:endParaRPr lang="en-US" sz="1800" b="1" kern="1200" dirty="0"/>
        </a:p>
      </dsp:txBody>
      <dsp:txXfrm>
        <a:off x="352349" y="266190"/>
        <a:ext cx="3795948" cy="532306"/>
      </dsp:txXfrm>
    </dsp:sp>
    <dsp:sp modelId="{66308A45-072E-4206-BB68-9A3A33818AA8}">
      <dsp:nvSpPr>
        <dsp:cNvPr id="0" name=""/>
        <dsp:cNvSpPr/>
      </dsp:nvSpPr>
      <dsp:spPr>
        <a:xfrm>
          <a:off x="9828" y="199652"/>
          <a:ext cx="665382" cy="665382"/>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3A9BB-5B3B-445F-AE9B-D700BC9D6764}">
      <dsp:nvSpPr>
        <dsp:cNvPr id="0" name=""/>
        <dsp:cNvSpPr/>
      </dsp:nvSpPr>
      <dsp:spPr>
        <a:xfrm>
          <a:off x="342520" y="1064798"/>
          <a:ext cx="3795948" cy="532306"/>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251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tx1"/>
              </a:solidFill>
              <a:latin typeface="Consolas" panose="020B0609020204030204" pitchFamily="49" charset="0"/>
            </a:rPr>
            <a:t>Non-verbal Interactions</a:t>
          </a:r>
          <a:endParaRPr lang="en-US" sz="1800" b="1" kern="1200" dirty="0">
            <a:solidFill>
              <a:schemeClr val="tx1"/>
            </a:solidFill>
          </a:endParaRPr>
        </a:p>
      </dsp:txBody>
      <dsp:txXfrm>
        <a:off x="342520" y="1064798"/>
        <a:ext cx="3795948" cy="532306"/>
      </dsp:txXfrm>
    </dsp:sp>
    <dsp:sp modelId="{6F228997-7DE1-4A88-8F12-FEAB704EF119}">
      <dsp:nvSpPr>
        <dsp:cNvPr id="0" name=""/>
        <dsp:cNvSpPr/>
      </dsp:nvSpPr>
      <dsp:spPr>
        <a:xfrm>
          <a:off x="9828" y="998260"/>
          <a:ext cx="665382" cy="665382"/>
        </a:xfrm>
        <a:prstGeom prst="ellipse">
          <a:avLst/>
        </a:prstGeom>
        <a:solidFill>
          <a:schemeClr val="lt1">
            <a:hueOff val="0"/>
            <a:satOff val="0"/>
            <a:lumOff val="0"/>
            <a:alphaOff val="0"/>
          </a:schemeClr>
        </a:solidFill>
        <a:ln w="12700" cap="flat" cmpd="sng" algn="ctr">
          <a:solidFill>
            <a:schemeClr val="accent1">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21A66-E8FA-4D5C-9F78-A1830AF86117}">
      <dsp:nvSpPr>
        <dsp:cNvPr id="0" name=""/>
        <dsp:cNvSpPr/>
      </dsp:nvSpPr>
      <dsp:spPr>
        <a:xfrm>
          <a:off x="0" y="0"/>
          <a:ext cx="10204388"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5C73B-967F-486F-80F8-2A8138E45DDB}">
      <dsp:nvSpPr>
        <dsp:cNvPr id="0" name=""/>
        <dsp:cNvSpPr/>
      </dsp:nvSpPr>
      <dsp:spPr>
        <a:xfrm>
          <a:off x="0" y="0"/>
          <a:ext cx="10204388" cy="84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Satisfies </a:t>
          </a:r>
          <a:r>
            <a:rPr lang="en-US" sz="1800" kern="1200" dirty="0" smtClean="0">
              <a:latin typeface="Consolas" panose="020B0609020204030204" pitchFamily="49" charset="0"/>
            </a:rPr>
            <a:t>the </a:t>
          </a:r>
          <a:r>
            <a:rPr lang="en-US" sz="1800" b="1" kern="1200" dirty="0" smtClean="0">
              <a:latin typeface="Consolas" panose="020B0609020204030204" pitchFamily="49" charset="0"/>
            </a:rPr>
            <a:t>spiritual needs </a:t>
          </a:r>
          <a:r>
            <a:rPr lang="en-US" sz="1800" kern="1200" dirty="0" smtClean="0">
              <a:latin typeface="Consolas" panose="020B0609020204030204" pitchFamily="49" charset="0"/>
            </a:rPr>
            <a:t>of humans.</a:t>
          </a:r>
          <a:endParaRPr lang="en-US" sz="1800" kern="1200" dirty="0"/>
        </a:p>
      </dsp:txBody>
      <dsp:txXfrm>
        <a:off x="0" y="0"/>
        <a:ext cx="10204388" cy="841284"/>
      </dsp:txXfrm>
    </dsp:sp>
    <dsp:sp modelId="{BDED4BF0-2A65-499D-8FE5-53FD6192BAB1}">
      <dsp:nvSpPr>
        <dsp:cNvPr id="0" name=""/>
        <dsp:cNvSpPr/>
      </dsp:nvSpPr>
      <dsp:spPr>
        <a:xfrm>
          <a:off x="0" y="841284"/>
          <a:ext cx="10204388"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6B3477-F51C-445C-B475-9C4430BC3293}">
      <dsp:nvSpPr>
        <dsp:cNvPr id="0" name=""/>
        <dsp:cNvSpPr/>
      </dsp:nvSpPr>
      <dsp:spPr>
        <a:xfrm>
          <a:off x="0" y="841284"/>
          <a:ext cx="10204388" cy="84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It promotes social solidarity, social cohesion and social control.</a:t>
          </a:r>
        </a:p>
      </dsp:txBody>
      <dsp:txXfrm>
        <a:off x="0" y="841284"/>
        <a:ext cx="10204388" cy="841284"/>
      </dsp:txXfrm>
    </dsp:sp>
    <dsp:sp modelId="{B797BB44-0B3C-40FA-BD38-5F774394F010}">
      <dsp:nvSpPr>
        <dsp:cNvPr id="0" name=""/>
        <dsp:cNvSpPr/>
      </dsp:nvSpPr>
      <dsp:spPr>
        <a:xfrm>
          <a:off x="0" y="1682569"/>
          <a:ext cx="10204388"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C3B23-740E-400A-98AD-CB867FB6AA62}">
      <dsp:nvSpPr>
        <dsp:cNvPr id="0" name=""/>
        <dsp:cNvSpPr/>
      </dsp:nvSpPr>
      <dsp:spPr>
        <a:xfrm>
          <a:off x="0" y="1682569"/>
          <a:ext cx="10204388" cy="84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Religion can be used to instill moral values and socialize individuals into a community. Religion plays a significant role in shaping the way people view themselves and the world around them.</a:t>
          </a:r>
        </a:p>
      </dsp:txBody>
      <dsp:txXfrm>
        <a:off x="0" y="1682569"/>
        <a:ext cx="10204388" cy="841284"/>
      </dsp:txXfrm>
    </dsp:sp>
    <dsp:sp modelId="{74D1F847-4633-4763-9620-3BF003CF428A}">
      <dsp:nvSpPr>
        <dsp:cNvPr id="0" name=""/>
        <dsp:cNvSpPr/>
      </dsp:nvSpPr>
      <dsp:spPr>
        <a:xfrm>
          <a:off x="0" y="2523854"/>
          <a:ext cx="10204388"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0A8C86-E3D5-401A-8F97-77CC28517FC8}">
      <dsp:nvSpPr>
        <dsp:cNvPr id="0" name=""/>
        <dsp:cNvSpPr/>
      </dsp:nvSpPr>
      <dsp:spPr>
        <a:xfrm>
          <a:off x="0" y="2523854"/>
          <a:ext cx="10204388" cy="84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It can provide comfort and security to those in need. Large religions may also provide a basis for community support, establishing institutions of its own such as hospitals and schools.</a:t>
          </a:r>
        </a:p>
      </dsp:txBody>
      <dsp:txXfrm>
        <a:off x="0" y="2523854"/>
        <a:ext cx="10204388" cy="841284"/>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3F4A5-80B1-4FE5-9499-F6000416E5D3}">
      <dsp:nvSpPr>
        <dsp:cNvPr id="0" name=""/>
        <dsp:cNvSpPr/>
      </dsp:nvSpPr>
      <dsp:spPr>
        <a:xfrm>
          <a:off x="0" y="0"/>
          <a:ext cx="10515600"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8C5DD0-632A-42C1-AC8D-A708B69E80C1}">
      <dsp:nvSpPr>
        <dsp:cNvPr id="0" name=""/>
        <dsp:cNvSpPr/>
      </dsp:nvSpPr>
      <dsp:spPr>
        <a:xfrm>
          <a:off x="0" y="0"/>
          <a:ext cx="10515600" cy="764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Any number of individuals that </a:t>
          </a:r>
          <a:r>
            <a:rPr lang="en-US" sz="2000" b="1" kern="1200" dirty="0" smtClean="0">
              <a:latin typeface="Consolas" panose="020B0609020204030204" pitchFamily="49" charset="0"/>
            </a:rPr>
            <a:t>share common values, goals and interact on a regular basis.</a:t>
          </a:r>
          <a:endParaRPr lang="en-US" sz="2000" b="1" kern="1200" dirty="0">
            <a:latin typeface="Consolas" panose="020B0609020204030204" pitchFamily="49" charset="0"/>
          </a:endParaRPr>
        </a:p>
      </dsp:txBody>
      <dsp:txXfrm>
        <a:off x="0" y="0"/>
        <a:ext cx="10515600" cy="764185"/>
      </dsp:txXfrm>
    </dsp:sp>
    <dsp:sp modelId="{C3D1FF24-CC43-4EAB-ACAC-A06D8DBE6C33}">
      <dsp:nvSpPr>
        <dsp:cNvPr id="0" name=""/>
        <dsp:cNvSpPr/>
      </dsp:nvSpPr>
      <dsp:spPr>
        <a:xfrm>
          <a:off x="0" y="764185"/>
          <a:ext cx="10515600" cy="0"/>
        </a:xfrm>
        <a:prstGeom prst="line">
          <a:avLst/>
        </a:prstGeom>
        <a:solidFill>
          <a:schemeClr val="accent4">
            <a:alpha val="90000"/>
            <a:hueOff val="0"/>
            <a:satOff val="0"/>
            <a:lumOff val="0"/>
            <a:alphaOff val="-4000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26296-D6D5-45B8-AC64-A9E4857128CA}">
      <dsp:nvSpPr>
        <dsp:cNvPr id="0" name=""/>
        <dsp:cNvSpPr/>
      </dsp:nvSpPr>
      <dsp:spPr>
        <a:xfrm>
          <a:off x="0" y="764185"/>
          <a:ext cx="10515600" cy="764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People who interact with one another and who believe that what they have in common is significant.</a:t>
          </a:r>
          <a:endParaRPr lang="en-US" sz="2000" kern="1200" dirty="0">
            <a:latin typeface="Consolas" panose="020B0609020204030204" pitchFamily="49" charset="0"/>
          </a:endParaRPr>
        </a:p>
      </dsp:txBody>
      <dsp:txXfrm>
        <a:off x="0" y="764185"/>
        <a:ext cx="10515600" cy="764185"/>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7955C-091A-43B9-BDD2-C392B39EDCA4}">
      <dsp:nvSpPr>
        <dsp:cNvPr id="0" name=""/>
        <dsp:cNvSpPr/>
      </dsp:nvSpPr>
      <dsp:spPr>
        <a:xfrm>
          <a:off x="0" y="6447"/>
          <a:ext cx="8128000" cy="7020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latin typeface="Consolas" panose="020B0609020204030204" pitchFamily="49" charset="0"/>
            </a:rPr>
            <a:t>Social group</a:t>
          </a:r>
          <a:endParaRPr lang="en-US" sz="3000" b="1" kern="1200" dirty="0">
            <a:latin typeface="Consolas" panose="020B0609020204030204" pitchFamily="49" charset="0"/>
          </a:endParaRPr>
        </a:p>
      </dsp:txBody>
      <dsp:txXfrm>
        <a:off x="34269" y="40716"/>
        <a:ext cx="8059462" cy="633462"/>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6A756-04FE-44B5-80F6-217321E3975F}">
      <dsp:nvSpPr>
        <dsp:cNvPr id="0" name=""/>
        <dsp:cNvSpPr/>
      </dsp:nvSpPr>
      <dsp:spPr>
        <a:xfrm>
          <a:off x="0" y="354"/>
          <a:ext cx="7356699" cy="642078"/>
        </a:xfrm>
        <a:prstGeom prst="round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Our families</a:t>
          </a:r>
          <a:endParaRPr lang="en-US" sz="2000" kern="1200" dirty="0"/>
        </a:p>
      </dsp:txBody>
      <dsp:txXfrm>
        <a:off x="31344" y="31698"/>
        <a:ext cx="7294011" cy="579390"/>
      </dsp:txXfrm>
    </dsp:sp>
    <dsp:sp modelId="{AF4A2488-B0DF-403E-A9CF-98CE1F0A19DF}">
      <dsp:nvSpPr>
        <dsp:cNvPr id="0" name=""/>
        <dsp:cNvSpPr/>
      </dsp:nvSpPr>
      <dsp:spPr>
        <a:xfrm>
          <a:off x="0" y="654527"/>
          <a:ext cx="7356699" cy="642078"/>
        </a:xfrm>
        <a:prstGeom prst="roundRect">
          <a:avLst/>
        </a:prstGeom>
        <a:solidFill>
          <a:srgbClr val="FFFF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Our different friendship groups</a:t>
          </a:r>
        </a:p>
      </dsp:txBody>
      <dsp:txXfrm>
        <a:off x="31344" y="685871"/>
        <a:ext cx="7294011" cy="579390"/>
      </dsp:txXfrm>
    </dsp:sp>
    <dsp:sp modelId="{A42438DC-9981-4E6E-A612-B5CF866167EF}">
      <dsp:nvSpPr>
        <dsp:cNvPr id="0" name=""/>
        <dsp:cNvSpPr/>
      </dsp:nvSpPr>
      <dsp:spPr>
        <a:xfrm>
          <a:off x="0" y="1308699"/>
          <a:ext cx="7356699" cy="642078"/>
        </a:xfrm>
        <a:prstGeom prst="round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The sociology class and other courses we attend</a:t>
          </a:r>
        </a:p>
      </dsp:txBody>
      <dsp:txXfrm>
        <a:off x="31344" y="1340043"/>
        <a:ext cx="7294011" cy="579390"/>
      </dsp:txXfrm>
    </dsp:sp>
    <dsp:sp modelId="{7A0E3B41-9EAE-4791-A377-443D011EA57E}">
      <dsp:nvSpPr>
        <dsp:cNvPr id="0" name=""/>
        <dsp:cNvSpPr/>
      </dsp:nvSpPr>
      <dsp:spPr>
        <a:xfrm>
          <a:off x="0" y="1962872"/>
          <a:ext cx="7356699" cy="642078"/>
        </a:xfrm>
        <a:prstGeom prst="roundRect">
          <a:avLst/>
        </a:prstGeom>
        <a:solidFill>
          <a:srgbClr val="FF1D1D"/>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Our workplaces, the clubs and organizations to which we belong</a:t>
          </a:r>
        </a:p>
      </dsp:txBody>
      <dsp:txXfrm>
        <a:off x="31344" y="1994216"/>
        <a:ext cx="7294011" cy="579390"/>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29E85-7211-4D35-AF58-081B88CE441C}">
      <dsp:nvSpPr>
        <dsp:cNvPr id="0" name=""/>
        <dsp:cNvSpPr/>
      </dsp:nvSpPr>
      <dsp:spPr>
        <a:xfrm>
          <a:off x="0" y="1590"/>
          <a:ext cx="8128000" cy="538200"/>
        </a:xfrm>
        <a:prstGeom prst="roundRect">
          <a:avLst/>
        </a:prstGeom>
        <a:solidFill>
          <a:srgbClr val="CCCC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smtClean="0">
              <a:solidFill>
                <a:schemeClr val="tx1"/>
              </a:solidFill>
              <a:latin typeface="Consolas" panose="020B0609020204030204" pitchFamily="49" charset="0"/>
            </a:rPr>
            <a:t>Types of Social Groups</a:t>
          </a:r>
          <a:endParaRPr lang="en-US" sz="2300" b="1" kern="1200" dirty="0">
            <a:solidFill>
              <a:schemeClr val="tx1"/>
            </a:solidFill>
            <a:latin typeface="Consolas" panose="020B0609020204030204" pitchFamily="49" charset="0"/>
          </a:endParaRPr>
        </a:p>
      </dsp:txBody>
      <dsp:txXfrm>
        <a:off x="26273" y="27863"/>
        <a:ext cx="8075454" cy="485654"/>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2D801-4DE5-4D72-A9E0-FC85AEF3CA32}">
      <dsp:nvSpPr>
        <dsp:cNvPr id="0" name=""/>
        <dsp:cNvSpPr/>
      </dsp:nvSpPr>
      <dsp:spPr>
        <a:xfrm>
          <a:off x="232197" y="663"/>
          <a:ext cx="4215512" cy="2904488"/>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DD97B-CBDF-48CC-B860-83FEEFA7F5AC}">
      <dsp:nvSpPr>
        <dsp:cNvPr id="0" name=""/>
        <dsp:cNvSpPr/>
      </dsp:nvSpPr>
      <dsp:spPr>
        <a:xfrm>
          <a:off x="232197" y="2613880"/>
          <a:ext cx="4215512" cy="2146497"/>
        </a:xfrm>
        <a:prstGeom prst="rect">
          <a:avLst/>
        </a:prstGeom>
        <a:solidFill>
          <a:srgbClr val="CC99FF"/>
        </a:solid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l" defTabSz="844550">
            <a:lnSpc>
              <a:spcPct val="90000"/>
            </a:lnSpc>
            <a:spcBef>
              <a:spcPct val="0"/>
            </a:spcBef>
            <a:spcAft>
              <a:spcPct val="35000"/>
            </a:spcAft>
          </a:pPr>
          <a:r>
            <a:rPr lang="en-US" sz="1900" b="1" kern="1200" dirty="0" smtClean="0">
              <a:latin typeface="Consolas" panose="020B0609020204030204" pitchFamily="49" charset="0"/>
            </a:rPr>
            <a:t>Primary Group</a:t>
          </a:r>
          <a:endParaRPr lang="en-US" sz="1900" b="1" kern="1200" dirty="0">
            <a:latin typeface="Consolas" panose="020B0609020204030204" pitchFamily="49" charset="0"/>
          </a:endParaRPr>
        </a:p>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Small group of people.</a:t>
          </a:r>
          <a:endParaRPr lang="en-US" sz="1900" kern="1200" dirty="0">
            <a:latin typeface="Consolas" panose="020B0609020204030204" pitchFamily="49" charset="0"/>
          </a:endParaRPr>
        </a:p>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Characterized by intimate, face to face, and emotional relationships.</a:t>
          </a:r>
          <a:endParaRPr lang="en-US" sz="1900" kern="1200" dirty="0">
            <a:latin typeface="Consolas" panose="020B0609020204030204" pitchFamily="49" charset="0"/>
          </a:endParaRPr>
        </a:p>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For example: family and peer group.</a:t>
          </a:r>
          <a:endParaRPr lang="en-US" sz="1900" kern="1200" dirty="0">
            <a:latin typeface="Consolas" panose="020B0609020204030204" pitchFamily="49" charset="0"/>
          </a:endParaRPr>
        </a:p>
      </dsp:txBody>
      <dsp:txXfrm>
        <a:off x="232197" y="2613880"/>
        <a:ext cx="4215512" cy="2146497"/>
      </dsp:txXfrm>
    </dsp:sp>
    <dsp:sp modelId="{5A1E307A-2BE9-4201-8B54-4D1B2ED0FB45}">
      <dsp:nvSpPr>
        <dsp:cNvPr id="0" name=""/>
        <dsp:cNvSpPr/>
      </dsp:nvSpPr>
      <dsp:spPr>
        <a:xfrm>
          <a:off x="4869439" y="57778"/>
          <a:ext cx="4215512" cy="2904488"/>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BC4B77-5206-4BDA-A2B9-3B916F2837D1}">
      <dsp:nvSpPr>
        <dsp:cNvPr id="0" name=""/>
        <dsp:cNvSpPr/>
      </dsp:nvSpPr>
      <dsp:spPr>
        <a:xfrm>
          <a:off x="4869439" y="2785227"/>
          <a:ext cx="4215512" cy="1918034"/>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l" defTabSz="844550">
            <a:lnSpc>
              <a:spcPct val="90000"/>
            </a:lnSpc>
            <a:spcBef>
              <a:spcPct val="0"/>
            </a:spcBef>
            <a:spcAft>
              <a:spcPct val="35000"/>
            </a:spcAft>
          </a:pPr>
          <a:r>
            <a:rPr lang="en-US" sz="1900" b="1" kern="1200" dirty="0" smtClean="0">
              <a:latin typeface="Consolas" panose="020B0609020204030204" pitchFamily="49" charset="0"/>
            </a:rPr>
            <a:t>Secondary Group</a:t>
          </a:r>
          <a:endParaRPr lang="en-US" sz="1900" b="1" kern="1200" dirty="0">
            <a:latin typeface="Consolas" panose="020B0609020204030204" pitchFamily="49" charset="0"/>
          </a:endParaRPr>
        </a:p>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Relatively large in size.</a:t>
          </a:r>
          <a:endParaRPr lang="en-US" sz="1900" kern="1200" dirty="0">
            <a:latin typeface="Consolas" panose="020B0609020204030204" pitchFamily="49" charset="0"/>
          </a:endParaRPr>
        </a:p>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Marked by formal, and impersonal relationships.</a:t>
          </a:r>
          <a:endParaRPr lang="en-US" sz="1900" kern="1200" dirty="0">
            <a:latin typeface="Consolas" panose="020B0609020204030204" pitchFamily="49" charset="0"/>
          </a:endParaRPr>
        </a:p>
        <a:p>
          <a:pPr marL="171450" lvl="1" indent="-171450" algn="l" defTabSz="844550">
            <a:lnSpc>
              <a:spcPct val="90000"/>
            </a:lnSpc>
            <a:spcBef>
              <a:spcPct val="0"/>
            </a:spcBef>
            <a:spcAft>
              <a:spcPct val="15000"/>
            </a:spcAft>
            <a:buChar char="••"/>
          </a:pPr>
          <a:r>
            <a:rPr lang="en-US" sz="1900" kern="1200" dirty="0" smtClean="0">
              <a:latin typeface="Consolas" panose="020B0609020204030204" pitchFamily="49" charset="0"/>
            </a:rPr>
            <a:t>For example: Club, Residents Welfare Association</a:t>
          </a:r>
          <a:endParaRPr lang="en-US" sz="1900" kern="1200" dirty="0">
            <a:latin typeface="Consolas" panose="020B0609020204030204" pitchFamily="49" charset="0"/>
          </a:endParaRPr>
        </a:p>
      </dsp:txBody>
      <dsp:txXfrm>
        <a:off x="4869439" y="2785227"/>
        <a:ext cx="4215512" cy="1918034"/>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41647-4F13-4219-92DD-4D41E37AB899}">
      <dsp:nvSpPr>
        <dsp:cNvPr id="0" name=""/>
        <dsp:cNvSpPr/>
      </dsp:nvSpPr>
      <dsp:spPr>
        <a:xfrm>
          <a:off x="0" y="2231"/>
          <a:ext cx="79400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ED4C3-77F5-4EB4-B4D2-AE09D6C0FEC0}">
      <dsp:nvSpPr>
        <dsp:cNvPr id="0" name=""/>
        <dsp:cNvSpPr/>
      </dsp:nvSpPr>
      <dsp:spPr>
        <a:xfrm>
          <a:off x="0" y="2231"/>
          <a:ext cx="7940040" cy="1459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Sociologists generally accept that reality is different for each individual. The term social construction of reality refers to the theory that </a:t>
          </a:r>
          <a:r>
            <a:rPr lang="en-US" sz="1800" b="1" kern="1200" dirty="0" smtClean="0">
              <a:latin typeface="Consolas" panose="020B0609020204030204" pitchFamily="49" charset="0"/>
            </a:rPr>
            <a:t>the way we present ourselves to other people is shaped partly by our interactions with others, as well as by our life experiences.</a:t>
          </a:r>
          <a:endParaRPr lang="en-US" sz="1800" b="1" kern="1200" dirty="0">
            <a:latin typeface="Consolas" panose="020B0609020204030204" pitchFamily="49" charset="0"/>
          </a:endParaRPr>
        </a:p>
      </dsp:txBody>
      <dsp:txXfrm>
        <a:off x="0" y="2231"/>
        <a:ext cx="7940040" cy="1459837"/>
      </dsp:txXfrm>
    </dsp:sp>
    <dsp:sp modelId="{D2C0CBF2-BA24-4BBE-802A-757CCBC3E4F8}">
      <dsp:nvSpPr>
        <dsp:cNvPr id="0" name=""/>
        <dsp:cNvSpPr/>
      </dsp:nvSpPr>
      <dsp:spPr>
        <a:xfrm>
          <a:off x="0" y="1462068"/>
          <a:ext cx="794004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AA1598-7C13-40A1-95AF-CAAACDE5EA9F}">
      <dsp:nvSpPr>
        <dsp:cNvPr id="0" name=""/>
        <dsp:cNvSpPr/>
      </dsp:nvSpPr>
      <dsp:spPr>
        <a:xfrm>
          <a:off x="0" y="1462068"/>
          <a:ext cx="7932286" cy="1628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0" i="0" kern="1200" dirty="0" smtClean="0">
              <a:latin typeface="Consolas" panose="020B0609020204030204" pitchFamily="49" charset="0"/>
            </a:rPr>
            <a:t>A school exists as a school not only because it has a building and classrooms with tables, but because everyone associated with it </a:t>
          </a:r>
          <a:r>
            <a:rPr lang="en-US" sz="1800" b="1" i="0" kern="1200" dirty="0" smtClean="0">
              <a:latin typeface="Consolas" panose="020B0609020204030204" pitchFamily="49" charset="0"/>
            </a:rPr>
            <a:t>agrees</a:t>
          </a:r>
          <a:r>
            <a:rPr lang="en-US" sz="1800" b="0" i="0" kern="1200" dirty="0" smtClean="0">
              <a:latin typeface="Consolas" panose="020B0609020204030204" pitchFamily="49" charset="0"/>
            </a:rPr>
            <a:t> that it is a school. In most cases, your school is older than you, meaning it was created as a school by people before you. You accept it as a school because you have learned that others perceived it as such.</a:t>
          </a:r>
          <a:endParaRPr lang="en-US" sz="1800" kern="1200" dirty="0" smtClean="0">
            <a:latin typeface="Consolas" panose="020B0609020204030204" pitchFamily="49" charset="0"/>
          </a:endParaRPr>
        </a:p>
      </dsp:txBody>
      <dsp:txXfrm>
        <a:off x="0" y="1462068"/>
        <a:ext cx="7932286" cy="1628769"/>
      </dsp:txXfrm>
    </dsp:sp>
    <dsp:sp modelId="{7AF40BE9-60AE-4390-A635-F6A40BEE8A76}">
      <dsp:nvSpPr>
        <dsp:cNvPr id="0" name=""/>
        <dsp:cNvSpPr/>
      </dsp:nvSpPr>
      <dsp:spPr>
        <a:xfrm>
          <a:off x="0" y="3090838"/>
          <a:ext cx="794004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EF4E47-4620-4D7E-9FAF-00F376A627E9}">
      <dsp:nvSpPr>
        <dsp:cNvPr id="0" name=""/>
        <dsp:cNvSpPr/>
      </dsp:nvSpPr>
      <dsp:spPr>
        <a:xfrm>
          <a:off x="0" y="3090838"/>
          <a:ext cx="7940040" cy="705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Pink is for girls, blue is for boys</a:t>
          </a:r>
        </a:p>
      </dsp:txBody>
      <dsp:txXfrm>
        <a:off x="0" y="3090838"/>
        <a:ext cx="7940040" cy="705845"/>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40E61-64B1-4D35-B7E4-724D9CAA1A27}">
      <dsp:nvSpPr>
        <dsp:cNvPr id="0" name=""/>
        <dsp:cNvSpPr/>
      </dsp:nvSpPr>
      <dsp:spPr>
        <a:xfrm>
          <a:off x="0" y="15864"/>
          <a:ext cx="8500225" cy="84942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Consolas" panose="020B0609020204030204" pitchFamily="49" charset="0"/>
            </a:rPr>
            <a:t>The Social Construction of Reality </a:t>
          </a:r>
          <a:br>
            <a:rPr lang="en-US" sz="2200" b="1" kern="1200" dirty="0" smtClean="0">
              <a:latin typeface="Consolas" panose="020B0609020204030204" pitchFamily="49" charset="0"/>
            </a:rPr>
          </a:br>
          <a:r>
            <a:rPr lang="en-US" sz="2200" b="1" kern="1200" dirty="0" smtClean="0">
              <a:latin typeface="Consolas" panose="020B0609020204030204" pitchFamily="49" charset="0"/>
            </a:rPr>
            <a:t>(Thomas </a:t>
          </a:r>
          <a:r>
            <a:rPr lang="en-US" sz="2200" b="1" kern="1200" dirty="0" err="1" smtClean="0">
              <a:latin typeface="Consolas" panose="020B0609020204030204" pitchFamily="49" charset="0"/>
            </a:rPr>
            <a:t>Luckman</a:t>
          </a:r>
          <a:r>
            <a:rPr lang="en-US" sz="2200" b="1" kern="1200" dirty="0" smtClean="0">
              <a:latin typeface="Consolas" panose="020B0609020204030204" pitchFamily="49" charset="0"/>
            </a:rPr>
            <a:t> and Peter L. Berger)</a:t>
          </a:r>
          <a:endParaRPr lang="en-US" sz="2200" b="1" kern="1200" dirty="0">
            <a:latin typeface="Consolas" panose="020B0609020204030204" pitchFamily="49" charset="0"/>
          </a:endParaRPr>
        </a:p>
      </dsp:txBody>
      <dsp:txXfrm>
        <a:off x="41465" y="57329"/>
        <a:ext cx="8417295" cy="76649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39EEE-FC42-49DB-BDDA-15AD13A3AFC1}">
      <dsp:nvSpPr>
        <dsp:cNvPr id="0" name=""/>
        <dsp:cNvSpPr/>
      </dsp:nvSpPr>
      <dsp:spPr>
        <a:xfrm>
          <a:off x="0" y="0"/>
          <a:ext cx="10515600"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338DA4-8C08-4AC6-A50B-E2820A690AF7}">
      <dsp:nvSpPr>
        <dsp:cNvPr id="0" name=""/>
        <dsp:cNvSpPr/>
      </dsp:nvSpPr>
      <dsp:spPr>
        <a:xfrm>
          <a:off x="0" y="0"/>
          <a:ext cx="10515600" cy="92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Consolas" panose="020B0609020204030204" pitchFamily="49" charset="0"/>
            </a:rPr>
            <a:t>A sociological concept developed by Erving Goffman that uses the metaphor of theater to explain human behavior.</a:t>
          </a:r>
          <a:r>
            <a:rPr lang="en-US" sz="2000" b="0" i="0" kern="1200" dirty="0" smtClean="0">
              <a:latin typeface="Consolas" panose="020B0609020204030204" pitchFamily="49" charset="0"/>
            </a:rPr>
            <a:t> According to </a:t>
          </a:r>
          <a:r>
            <a:rPr lang="en-US" sz="2000" b="1" i="0" kern="1200" dirty="0" smtClean="0">
              <a:latin typeface="Consolas" panose="020B0609020204030204" pitchFamily="49" charset="0"/>
            </a:rPr>
            <a:t>Goffman</a:t>
          </a:r>
          <a:r>
            <a:rPr lang="en-US" sz="2000" b="0" i="0" kern="1200" dirty="0" smtClean="0">
              <a:latin typeface="Consolas" panose="020B0609020204030204" pitchFamily="49" charset="0"/>
            </a:rPr>
            <a:t>, a person in life is like an actor on stage. He called this theory </a:t>
          </a:r>
          <a:r>
            <a:rPr lang="en-US" sz="2000" b="1" i="0" kern="1200" dirty="0" smtClean="0">
              <a:latin typeface="Consolas" panose="020B0609020204030204" pitchFamily="49" charset="0"/>
            </a:rPr>
            <a:t>dramaturgy</a:t>
          </a:r>
          <a:r>
            <a:rPr lang="en-US" sz="2000" b="0" i="0" kern="1200" dirty="0" smtClean="0">
              <a:latin typeface="Consolas" panose="020B0609020204030204" pitchFamily="49" charset="0"/>
            </a:rPr>
            <a:t>.</a:t>
          </a:r>
          <a:endParaRPr lang="en-US" sz="2000" kern="1200" dirty="0">
            <a:latin typeface="Consolas" panose="020B0609020204030204" pitchFamily="49" charset="0"/>
          </a:endParaRPr>
        </a:p>
      </dsp:txBody>
      <dsp:txXfrm>
        <a:off x="0" y="0"/>
        <a:ext cx="10515600" cy="926441"/>
      </dsp:txXfrm>
    </dsp:sp>
    <dsp:sp modelId="{0ACDE7E0-586D-4479-8AD6-E97CF5386C68}">
      <dsp:nvSpPr>
        <dsp:cNvPr id="0" name=""/>
        <dsp:cNvSpPr/>
      </dsp:nvSpPr>
      <dsp:spPr>
        <a:xfrm>
          <a:off x="0" y="926441"/>
          <a:ext cx="10515600" cy="0"/>
        </a:xfrm>
        <a:prstGeom prst="line">
          <a:avLst/>
        </a:prstGeom>
        <a:solidFill>
          <a:schemeClr val="accent4">
            <a:alpha val="90000"/>
            <a:hueOff val="0"/>
            <a:satOff val="0"/>
            <a:lumOff val="0"/>
            <a:alphaOff val="-4000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6EDA6-EFDB-4903-A1D5-8F7F11D68CC3}">
      <dsp:nvSpPr>
        <dsp:cNvPr id="0" name=""/>
        <dsp:cNvSpPr/>
      </dsp:nvSpPr>
      <dsp:spPr>
        <a:xfrm>
          <a:off x="0" y="926441"/>
          <a:ext cx="10515600" cy="92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i="0" kern="1200" dirty="0" smtClean="0">
              <a:latin typeface="Consolas" panose="020B0609020204030204" pitchFamily="49" charset="0"/>
            </a:rPr>
            <a:t>Dramaturgy</a:t>
          </a:r>
          <a:r>
            <a:rPr lang="en-US" sz="2000" b="0" i="0" kern="1200" dirty="0" smtClean="0">
              <a:latin typeface="Consolas" panose="020B0609020204030204" pitchFamily="49" charset="0"/>
            </a:rPr>
            <a:t> refers to the idea that people present themselves to others differently based on their situation and what they want others to think about them.</a:t>
          </a:r>
          <a:endParaRPr lang="en-US" sz="2000" kern="1200" dirty="0">
            <a:latin typeface="Consolas" panose="020B0609020204030204" pitchFamily="49" charset="0"/>
          </a:endParaRPr>
        </a:p>
      </dsp:txBody>
      <dsp:txXfrm>
        <a:off x="0" y="926441"/>
        <a:ext cx="10515600" cy="926441"/>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FDC0E-CF04-4DEE-801D-102568E6B818}">
      <dsp:nvSpPr>
        <dsp:cNvPr id="0" name=""/>
        <dsp:cNvSpPr/>
      </dsp:nvSpPr>
      <dsp:spPr>
        <a:xfrm>
          <a:off x="0" y="7216"/>
          <a:ext cx="8128000" cy="725399"/>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b="1" kern="1200" dirty="0" smtClean="0">
              <a:latin typeface="Consolas" panose="020B0609020204030204" pitchFamily="49" charset="0"/>
            </a:rPr>
            <a:t>Dramaturgy</a:t>
          </a:r>
          <a:endParaRPr lang="en-US" sz="3100" b="1" kern="1200" dirty="0">
            <a:latin typeface="Consolas" panose="020B0609020204030204" pitchFamily="49" charset="0"/>
          </a:endParaRPr>
        </a:p>
      </dsp:txBody>
      <dsp:txXfrm>
        <a:off x="35411" y="42627"/>
        <a:ext cx="8057178" cy="6545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0BFEE-DBFB-4D3B-BDDD-43C629CBB14C}">
      <dsp:nvSpPr>
        <dsp:cNvPr id="0" name=""/>
        <dsp:cNvSpPr/>
      </dsp:nvSpPr>
      <dsp:spPr>
        <a:xfrm>
          <a:off x="0" y="0"/>
          <a:ext cx="1051560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C41F62-4DC3-4E2A-B23B-27DD84EC8695}">
      <dsp:nvSpPr>
        <dsp:cNvPr id="0" name=""/>
        <dsp:cNvSpPr/>
      </dsp:nvSpPr>
      <dsp:spPr>
        <a:xfrm>
          <a:off x="0" y="0"/>
          <a:ext cx="10515600" cy="1013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ctr" defTabSz="889000">
            <a:lnSpc>
              <a:spcPct val="90000"/>
            </a:lnSpc>
            <a:spcBef>
              <a:spcPct val="0"/>
            </a:spcBef>
            <a:spcAft>
              <a:spcPct val="35000"/>
            </a:spcAft>
          </a:pPr>
          <a:r>
            <a:rPr lang="en-US" sz="2000" kern="1200" dirty="0" smtClean="0">
              <a:latin typeface="Consolas" panose="020B0609020204030204" pitchFamily="49" charset="0"/>
            </a:rPr>
            <a:t>According to </a:t>
          </a:r>
          <a:r>
            <a:rPr lang="en-US" sz="2000" kern="1200" dirty="0" err="1" smtClean="0">
              <a:latin typeface="Consolas" panose="020B0609020204030204" pitchFamily="49" charset="0"/>
            </a:rPr>
            <a:t>Nisbet</a:t>
          </a:r>
          <a:r>
            <a:rPr lang="en-US" sz="2000" kern="1200" dirty="0" smtClean="0">
              <a:latin typeface="Consolas" panose="020B0609020204030204" pitchFamily="49" charset="0"/>
            </a:rPr>
            <a:t>, an American sociologist, there are five key types of social interaction:</a:t>
          </a:r>
          <a:endParaRPr lang="en-US" sz="2000" kern="1200" dirty="0">
            <a:latin typeface="Consolas" panose="020B0609020204030204" pitchFamily="49" charset="0"/>
          </a:endParaRPr>
        </a:p>
      </dsp:txBody>
      <dsp:txXfrm>
        <a:off x="0" y="0"/>
        <a:ext cx="10515600" cy="1013721"/>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880C5-DD48-4CB8-A8D3-34E5CFD14E8B}">
      <dsp:nvSpPr>
        <dsp:cNvPr id="0" name=""/>
        <dsp:cNvSpPr/>
      </dsp:nvSpPr>
      <dsp:spPr>
        <a:xfrm>
          <a:off x="287091" y="514743"/>
          <a:ext cx="1082648" cy="1082648"/>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9F7ED80-47AA-403B-BC0B-8F4EE5D3CBEF}">
      <dsp:nvSpPr>
        <dsp:cNvPr id="0" name=""/>
        <dsp:cNvSpPr/>
      </dsp:nvSpPr>
      <dsp:spPr>
        <a:xfrm>
          <a:off x="828415" y="514743"/>
          <a:ext cx="5776323" cy="108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lvl="0" algn="l" defTabSz="1066800">
            <a:lnSpc>
              <a:spcPct val="90000"/>
            </a:lnSpc>
            <a:spcBef>
              <a:spcPct val="0"/>
            </a:spcBef>
            <a:spcAft>
              <a:spcPct val="35000"/>
            </a:spcAft>
          </a:pPr>
          <a:r>
            <a:rPr lang="en-US" sz="2400" b="1" kern="1200" dirty="0" smtClean="0">
              <a:latin typeface="Consolas" panose="020B0609020204030204" pitchFamily="49" charset="0"/>
            </a:rPr>
            <a:t>Impression Management </a:t>
          </a:r>
          <a:r>
            <a:rPr lang="en-US" sz="1700" kern="1200" dirty="0" smtClean="0">
              <a:latin typeface="Consolas" panose="020B0609020204030204" pitchFamily="49" charset="0"/>
            </a:rPr>
            <a:t>– A person influencing another person’s interpretation of a person, place or thing by controlling the information they receive. </a:t>
          </a:r>
        </a:p>
        <a:p>
          <a:pPr lvl="0" algn="l" defTabSz="1066800">
            <a:lnSpc>
              <a:spcPct val="90000"/>
            </a:lnSpc>
            <a:spcBef>
              <a:spcPct val="0"/>
            </a:spcBef>
            <a:spcAft>
              <a:spcPct val="35000"/>
            </a:spcAft>
          </a:pPr>
          <a:r>
            <a:rPr lang="en-US" sz="1700" kern="1200" dirty="0" smtClean="0">
              <a:latin typeface="Consolas" panose="020B0609020204030204" pitchFamily="49" charset="0"/>
            </a:rPr>
            <a:t>The sum total of actions we take — both consciously and unconsciously — to influence how others perceive us.</a:t>
          </a:r>
          <a:endParaRPr lang="en-US" sz="1700" kern="1200" dirty="0"/>
        </a:p>
      </dsp:txBody>
      <dsp:txXfrm>
        <a:off x="828415" y="514743"/>
        <a:ext cx="5776323" cy="1082648"/>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25CEB-BC3F-4A68-9626-FA23A2DE01D9}">
      <dsp:nvSpPr>
        <dsp:cNvPr id="0" name=""/>
        <dsp:cNvSpPr/>
      </dsp:nvSpPr>
      <dsp:spPr>
        <a:xfrm>
          <a:off x="0" y="368563"/>
          <a:ext cx="4297679" cy="2578607"/>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smtClean="0">
              <a:latin typeface="Consolas" panose="020B0609020204030204" pitchFamily="49" charset="0"/>
            </a:rPr>
            <a:t>For example, a person behaves differently when they are at home with friends versus when they are in the office with coworkers. They present a different self and assume a different role, says Goffman. They do not necessarily do this consciously; most of the performance of the self, described by Goffman, happens unconsciously and automatically.</a:t>
          </a:r>
          <a:endParaRPr lang="en-US" sz="1600" kern="1200" dirty="0"/>
        </a:p>
      </dsp:txBody>
      <dsp:txXfrm>
        <a:off x="0" y="368563"/>
        <a:ext cx="4297679" cy="2578607"/>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6DD3A-B214-4257-9881-00A91F717949}">
      <dsp:nvSpPr>
        <dsp:cNvPr id="0" name=""/>
        <dsp:cNvSpPr/>
      </dsp:nvSpPr>
      <dsp:spPr>
        <a:xfrm>
          <a:off x="4142193" y="578179"/>
          <a:ext cx="0" cy="5203613"/>
        </a:xfrm>
        <a:prstGeom prst="line">
          <a:avLst/>
        </a:prstGeom>
        <a:solidFill>
          <a:schemeClr val="l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1D4A2A-D230-46F1-9A3B-A067E1834E42}">
      <dsp:nvSpPr>
        <dsp:cNvPr id="0" name=""/>
        <dsp:cNvSpPr/>
      </dsp:nvSpPr>
      <dsp:spPr>
        <a:xfrm>
          <a:off x="1251297" y="751633"/>
          <a:ext cx="2736811" cy="2341626"/>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00446-7551-4E13-968E-927148710A3F}">
      <dsp:nvSpPr>
        <dsp:cNvPr id="0" name=""/>
        <dsp:cNvSpPr/>
      </dsp:nvSpPr>
      <dsp:spPr>
        <a:xfrm>
          <a:off x="1251297" y="3093259"/>
          <a:ext cx="2736811" cy="2688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ctr" defTabSz="666750">
            <a:lnSpc>
              <a:spcPct val="90000"/>
            </a:lnSpc>
            <a:spcBef>
              <a:spcPct val="0"/>
            </a:spcBef>
            <a:spcAft>
              <a:spcPct val="35000"/>
            </a:spcAft>
          </a:pPr>
          <a:r>
            <a:rPr lang="en-US" sz="1500" kern="1200" dirty="0" smtClean="0">
              <a:latin typeface="Consolas" panose="020B0609020204030204" pitchFamily="49" charset="0"/>
            </a:rPr>
            <a:t>In contrast, we may only let our </a:t>
          </a:r>
          <a:r>
            <a:rPr lang="en-US" sz="1500" b="1" kern="1200" dirty="0" smtClean="0">
              <a:latin typeface="Consolas" panose="020B0609020204030204" pitchFamily="49" charset="0"/>
            </a:rPr>
            <a:t>guard down and fully relax </a:t>
          </a:r>
          <a:r>
            <a:rPr lang="en-US" sz="1500" kern="1200" dirty="0" smtClean="0">
              <a:latin typeface="Consolas" panose="020B0609020204030204" pitchFamily="49" charset="0"/>
            </a:rPr>
            <a:t>when we're </a:t>
          </a:r>
          <a:r>
            <a:rPr lang="en-US" sz="1500" b="1" kern="1200" dirty="0" smtClean="0">
              <a:latin typeface="Consolas" panose="020B0609020204030204" pitchFamily="49" charset="0"/>
            </a:rPr>
            <a:t>by ourselves or familiar people</a:t>
          </a:r>
          <a:r>
            <a:rPr lang="en-US" sz="1500" kern="1200" dirty="0" smtClean="0">
              <a:latin typeface="Consolas" panose="020B0609020204030204" pitchFamily="49" charset="0"/>
            </a:rPr>
            <a:t> — here we're back stage. </a:t>
          </a:r>
          <a:endParaRPr lang="en-US" sz="1500" kern="1200" dirty="0"/>
        </a:p>
      </dsp:txBody>
      <dsp:txXfrm>
        <a:off x="1251297" y="3093259"/>
        <a:ext cx="2736811" cy="2688533"/>
      </dsp:txXfrm>
    </dsp:sp>
    <dsp:sp modelId="{B4CF9C11-0E18-4295-8AFD-5DA748DE060F}">
      <dsp:nvSpPr>
        <dsp:cNvPr id="0" name=""/>
        <dsp:cNvSpPr/>
      </dsp:nvSpPr>
      <dsp:spPr>
        <a:xfrm>
          <a:off x="1251297" y="0"/>
          <a:ext cx="2890896" cy="578179"/>
        </a:xfrm>
        <a:prstGeom prst="rect">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1022350">
            <a:lnSpc>
              <a:spcPct val="90000"/>
            </a:lnSpc>
            <a:spcBef>
              <a:spcPct val="0"/>
            </a:spcBef>
            <a:spcAft>
              <a:spcPct val="35000"/>
            </a:spcAft>
          </a:pPr>
          <a:r>
            <a:rPr lang="en-US" sz="2300" b="1" kern="1200" dirty="0" smtClean="0">
              <a:latin typeface="Consolas" panose="020B0609020204030204" pitchFamily="49" charset="0"/>
            </a:rPr>
            <a:t>Back stage Self</a:t>
          </a:r>
          <a:endParaRPr lang="en-US" sz="2300" b="1" kern="1200" dirty="0"/>
        </a:p>
      </dsp:txBody>
      <dsp:txXfrm>
        <a:off x="1251297" y="0"/>
        <a:ext cx="2890896" cy="578179"/>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384F8-C5BF-47C9-A151-358267433531}">
      <dsp:nvSpPr>
        <dsp:cNvPr id="0" name=""/>
        <dsp:cNvSpPr/>
      </dsp:nvSpPr>
      <dsp:spPr>
        <a:xfrm>
          <a:off x="1159186" y="579397"/>
          <a:ext cx="0" cy="5214573"/>
        </a:xfrm>
        <a:prstGeom prst="lin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760EB4-4956-45DC-A0BA-10156B499B4D}">
      <dsp:nvSpPr>
        <dsp:cNvPr id="0" name=""/>
        <dsp:cNvSpPr/>
      </dsp:nvSpPr>
      <dsp:spPr>
        <a:xfrm>
          <a:off x="1304035" y="753216"/>
          <a:ext cx="2742576" cy="2346558"/>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6500F6-B87C-4AB2-8319-CC39D9883AE2}">
      <dsp:nvSpPr>
        <dsp:cNvPr id="0" name=""/>
        <dsp:cNvSpPr/>
      </dsp:nvSpPr>
      <dsp:spPr>
        <a:xfrm>
          <a:off x="1304035" y="3099774"/>
          <a:ext cx="2742576" cy="2694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ctr" defTabSz="666750">
            <a:lnSpc>
              <a:spcPct val="90000"/>
            </a:lnSpc>
            <a:spcBef>
              <a:spcPct val="0"/>
            </a:spcBef>
            <a:spcAft>
              <a:spcPct val="35000"/>
            </a:spcAft>
          </a:pPr>
          <a:r>
            <a:rPr lang="en-US" sz="1500" kern="1200" dirty="0" smtClean="0">
              <a:latin typeface="Consolas" panose="020B0609020204030204" pitchFamily="49" charset="0"/>
            </a:rPr>
            <a:t>Encompasses the behavior a player (person) performs </a:t>
          </a:r>
          <a:r>
            <a:rPr lang="en-US" sz="1500" b="1" kern="1200" dirty="0" smtClean="0">
              <a:latin typeface="Consolas" panose="020B0609020204030204" pitchFamily="49" charset="0"/>
            </a:rPr>
            <a:t>in front of an audience (usually society, or some subset of society)</a:t>
          </a:r>
          <a:r>
            <a:rPr lang="en-US" sz="1500" kern="1200" dirty="0" smtClean="0">
              <a:latin typeface="Consolas" panose="020B0609020204030204" pitchFamily="49" charset="0"/>
            </a:rPr>
            <a:t>. A person performs her front stage self when she knows she is </a:t>
          </a:r>
          <a:r>
            <a:rPr lang="en-US" sz="1500" b="1" kern="1200" dirty="0" smtClean="0">
              <a:latin typeface="Consolas" panose="020B0609020204030204" pitchFamily="49" charset="0"/>
            </a:rPr>
            <a:t>being watched and that her behaviors is subject to judgment by an audience. </a:t>
          </a:r>
          <a:endParaRPr lang="en-US" sz="1500" b="1" kern="1200" dirty="0"/>
        </a:p>
      </dsp:txBody>
      <dsp:txXfrm>
        <a:off x="1304035" y="3099774"/>
        <a:ext cx="2742576" cy="2694196"/>
      </dsp:txXfrm>
    </dsp:sp>
    <dsp:sp modelId="{34BAF5FD-3303-40E6-8137-DAA5E6124293}">
      <dsp:nvSpPr>
        <dsp:cNvPr id="0" name=""/>
        <dsp:cNvSpPr/>
      </dsp:nvSpPr>
      <dsp:spPr>
        <a:xfrm>
          <a:off x="1159186" y="0"/>
          <a:ext cx="2896985" cy="57939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1022350">
            <a:lnSpc>
              <a:spcPct val="90000"/>
            </a:lnSpc>
            <a:spcBef>
              <a:spcPct val="0"/>
            </a:spcBef>
            <a:spcAft>
              <a:spcPct val="35000"/>
            </a:spcAft>
          </a:pPr>
          <a:r>
            <a:rPr lang="en-US" sz="2300" b="1" kern="1200" dirty="0" smtClean="0">
              <a:latin typeface="Consolas" panose="020B0609020204030204" pitchFamily="49" charset="0"/>
            </a:rPr>
            <a:t>Front Stage Self </a:t>
          </a:r>
          <a:endParaRPr lang="en-US" sz="2300" b="1" kern="1200" dirty="0"/>
        </a:p>
      </dsp:txBody>
      <dsp:txXfrm>
        <a:off x="1159186" y="0"/>
        <a:ext cx="2896985" cy="579397"/>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9B3A2-9F6C-4F5E-9CA4-B670C32C6152}">
      <dsp:nvSpPr>
        <dsp:cNvPr id="0" name=""/>
        <dsp:cNvSpPr/>
      </dsp:nvSpPr>
      <dsp:spPr>
        <a:xfrm>
          <a:off x="0" y="1503218"/>
          <a:ext cx="1419538" cy="2312538"/>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solidFill>
                <a:schemeClr val="tx1"/>
              </a:solidFill>
              <a:latin typeface="Consolas" panose="020B0609020204030204" pitchFamily="49" charset="0"/>
            </a:rPr>
            <a:t>Front Stage Self </a:t>
          </a:r>
        </a:p>
        <a:p>
          <a:pPr lvl="0" algn="ctr" defTabSz="1244600">
            <a:lnSpc>
              <a:spcPct val="90000"/>
            </a:lnSpc>
            <a:spcBef>
              <a:spcPct val="0"/>
            </a:spcBef>
            <a:spcAft>
              <a:spcPct val="35000"/>
            </a:spcAft>
          </a:pPr>
          <a:r>
            <a:rPr lang="en-US" sz="2800" b="1" kern="1200" dirty="0" smtClean="0">
              <a:solidFill>
                <a:schemeClr val="tx1"/>
              </a:solidFill>
              <a:latin typeface="Consolas" panose="020B0609020204030204" pitchFamily="49" charset="0"/>
            </a:rPr>
            <a:t>&amp;</a:t>
          </a:r>
        </a:p>
        <a:p>
          <a:pPr lvl="0" algn="ctr" defTabSz="1244600">
            <a:lnSpc>
              <a:spcPct val="90000"/>
            </a:lnSpc>
            <a:spcBef>
              <a:spcPct val="0"/>
            </a:spcBef>
            <a:spcAft>
              <a:spcPct val="35000"/>
            </a:spcAft>
          </a:pPr>
          <a:r>
            <a:rPr lang="en-US" sz="2800" b="1" kern="1200" dirty="0" smtClean="0">
              <a:solidFill>
                <a:schemeClr val="tx1"/>
              </a:solidFill>
              <a:latin typeface="Consolas" panose="020B0609020204030204" pitchFamily="49" charset="0"/>
            </a:rPr>
            <a:t>Back Stage Self</a:t>
          </a:r>
          <a:endParaRPr lang="en-US" sz="2800" b="1" kern="1200" dirty="0">
            <a:solidFill>
              <a:schemeClr val="tx1"/>
            </a:solidFill>
          </a:endParaRPr>
        </a:p>
      </dsp:txBody>
      <dsp:txXfrm>
        <a:off x="69296" y="1572514"/>
        <a:ext cx="1280946" cy="2173946"/>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C7494-489C-4EBA-BF4E-52B9AC77FD69}">
      <dsp:nvSpPr>
        <dsp:cNvPr id="0" name=""/>
        <dsp:cNvSpPr/>
      </dsp:nvSpPr>
      <dsp:spPr>
        <a:xfrm>
          <a:off x="0" y="0"/>
          <a:ext cx="5034233" cy="0"/>
        </a:xfrm>
        <a:prstGeom prst="line">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09AF27-6D67-4B7E-B3CE-65F912E22B4B}">
      <dsp:nvSpPr>
        <dsp:cNvPr id="0" name=""/>
        <dsp:cNvSpPr/>
      </dsp:nvSpPr>
      <dsp:spPr>
        <a:xfrm>
          <a:off x="0" y="0"/>
          <a:ext cx="5034233" cy="501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Consolas" panose="020B0609020204030204" pitchFamily="49" charset="0"/>
            </a:rPr>
            <a:t>For example: </a:t>
          </a:r>
        </a:p>
        <a:p>
          <a:pPr lvl="0" algn="l" defTabSz="800100">
            <a:lnSpc>
              <a:spcPct val="90000"/>
            </a:lnSpc>
            <a:spcBef>
              <a:spcPct val="0"/>
            </a:spcBef>
            <a:spcAft>
              <a:spcPct val="35000"/>
            </a:spcAft>
          </a:pPr>
          <a:r>
            <a:rPr lang="en-US" sz="1800" kern="1200" dirty="0" smtClean="0">
              <a:latin typeface="Consolas" panose="020B0609020204030204" pitchFamily="49" charset="0"/>
            </a:rPr>
            <a:t>A waiter or waitress at a restaurant. Their main avenue of concern is "customer service." Even if a customer is rude, they are expected to be polite ("the customer is always right") as part of their job responsibilities. </a:t>
          </a:r>
        </a:p>
        <a:p>
          <a:pPr lvl="0" algn="l" defTabSz="800100">
            <a:lnSpc>
              <a:spcPct val="90000"/>
            </a:lnSpc>
            <a:spcBef>
              <a:spcPct val="0"/>
            </a:spcBef>
            <a:spcAft>
              <a:spcPct val="35000"/>
            </a:spcAft>
          </a:pPr>
          <a:r>
            <a:rPr lang="en-US" sz="1800" kern="1200" dirty="0" smtClean="0">
              <a:latin typeface="Consolas" panose="020B0609020204030204" pitchFamily="49" charset="0"/>
            </a:rPr>
            <a:t>That same waiter or waitress speaks differently when going out to her/his break room. </a:t>
          </a:r>
          <a:r>
            <a:rPr lang="en-US" sz="1800" kern="1200" dirty="0" smtClean="0">
              <a:latin typeface="Consolas" panose="020B0609020204030204" pitchFamily="49" charset="0"/>
            </a:rPr>
            <a:t>S/he </a:t>
          </a:r>
          <a:r>
            <a:rPr lang="en-US" sz="1800" kern="1200" dirty="0" smtClean="0">
              <a:latin typeface="Consolas" panose="020B0609020204030204" pitchFamily="49" charset="0"/>
            </a:rPr>
            <a:t>may complain, mimic and discuss with their fellow peers how irritating and rude the customer is. </a:t>
          </a:r>
        </a:p>
        <a:p>
          <a:pPr lvl="0" algn="l" defTabSz="800100">
            <a:lnSpc>
              <a:spcPct val="90000"/>
            </a:lnSpc>
            <a:spcBef>
              <a:spcPct val="0"/>
            </a:spcBef>
            <a:spcAft>
              <a:spcPct val="35000"/>
            </a:spcAft>
          </a:pPr>
          <a:r>
            <a:rPr lang="en-US" sz="1800" kern="1200" dirty="0" smtClean="0">
              <a:latin typeface="Consolas" panose="020B0609020204030204" pitchFamily="49" charset="0"/>
            </a:rPr>
            <a:t>In this example, the waiter/waitress acts a certain way when dealing with customers and acts a completely different way when with her/his fellow employees.</a:t>
          </a:r>
        </a:p>
      </dsp:txBody>
      <dsp:txXfrm>
        <a:off x="0" y="0"/>
        <a:ext cx="5034233" cy="5018917"/>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740ED-B2AA-4379-B91A-62382DCB8DBE}">
      <dsp:nvSpPr>
        <dsp:cNvPr id="0" name=""/>
        <dsp:cNvSpPr/>
      </dsp:nvSpPr>
      <dsp:spPr>
        <a:xfrm>
          <a:off x="0" y="10066"/>
          <a:ext cx="5665584" cy="6318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latin typeface="Consolas" panose="020B0609020204030204" pitchFamily="49" charset="0"/>
            </a:rPr>
            <a:t>    Video	</a:t>
          </a:r>
          <a:endParaRPr lang="en-US" sz="2700" b="1" kern="1200" dirty="0">
            <a:latin typeface="Consolas" panose="020B0609020204030204" pitchFamily="49" charset="0"/>
          </a:endParaRPr>
        </a:p>
      </dsp:txBody>
      <dsp:txXfrm>
        <a:off x="30842" y="40908"/>
        <a:ext cx="5603900" cy="570116"/>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63121-4F96-4AFB-9CF4-43F725DACADF}">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3A8E8-E045-435F-B46B-2DDB47F350A8}">
      <dsp:nvSpPr>
        <dsp:cNvPr id="0" name=""/>
        <dsp:cNvSpPr/>
      </dsp:nvSpPr>
      <dsp:spPr>
        <a:xfrm>
          <a:off x="0" y="0"/>
          <a:ext cx="10515600" cy="78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Consolas" panose="020B0609020204030204" pitchFamily="49" charset="0"/>
            </a:rPr>
            <a:t>In sociological terms, society refers to a group of people who live in a definable community and share the same cultural components.</a:t>
          </a:r>
          <a:endParaRPr lang="en-US" sz="1600" kern="1200" dirty="0">
            <a:latin typeface="Consolas" panose="020B0609020204030204" pitchFamily="49" charset="0"/>
          </a:endParaRPr>
        </a:p>
      </dsp:txBody>
      <dsp:txXfrm>
        <a:off x="0" y="0"/>
        <a:ext cx="10515600" cy="783461"/>
      </dsp:txXfrm>
    </dsp:sp>
    <dsp:sp modelId="{C35083F4-CB90-4DBE-AFBA-B56FA4C856DB}">
      <dsp:nvSpPr>
        <dsp:cNvPr id="0" name=""/>
        <dsp:cNvSpPr/>
      </dsp:nvSpPr>
      <dsp:spPr>
        <a:xfrm>
          <a:off x="0" y="783461"/>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B86579-890C-44EF-B117-C2F38624DBF7}">
      <dsp:nvSpPr>
        <dsp:cNvPr id="0" name=""/>
        <dsp:cNvSpPr/>
      </dsp:nvSpPr>
      <dsp:spPr>
        <a:xfrm>
          <a:off x="0" y="783461"/>
          <a:ext cx="10515600" cy="78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Consolas" panose="020B0609020204030204" pitchFamily="49" charset="0"/>
            </a:rPr>
            <a:t>Sociologist Gerhard </a:t>
          </a:r>
          <a:r>
            <a:rPr lang="en-US" sz="1600" kern="1200" dirty="0" err="1" smtClean="0">
              <a:latin typeface="Consolas" panose="020B0609020204030204" pitchFamily="49" charset="0"/>
            </a:rPr>
            <a:t>Lenski</a:t>
          </a:r>
          <a:r>
            <a:rPr lang="en-US" sz="1600" kern="1200" dirty="0" smtClean="0">
              <a:latin typeface="Consolas" panose="020B0609020204030204" pitchFamily="49" charset="0"/>
            </a:rPr>
            <a:t> Jr. (1924–2015) defined societies in terms of their technological sophistication. As a society advances, so does its use of technology. </a:t>
          </a:r>
        </a:p>
      </dsp:txBody>
      <dsp:txXfrm>
        <a:off x="0" y="783461"/>
        <a:ext cx="10515600" cy="783461"/>
      </dsp:txXfrm>
    </dsp:sp>
    <dsp:sp modelId="{E5FC31B0-5866-4D66-9B73-8452896DB19D}">
      <dsp:nvSpPr>
        <dsp:cNvPr id="0" name=""/>
        <dsp:cNvSpPr/>
      </dsp:nvSpPr>
      <dsp:spPr>
        <a:xfrm>
          <a:off x="0" y="1566922"/>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F04E7-6CA7-4845-9552-19420CB75097}">
      <dsp:nvSpPr>
        <dsp:cNvPr id="0" name=""/>
        <dsp:cNvSpPr/>
      </dsp:nvSpPr>
      <dsp:spPr>
        <a:xfrm>
          <a:off x="0" y="1566922"/>
          <a:ext cx="10515600" cy="78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Consolas" panose="020B0609020204030204" pitchFamily="49" charset="0"/>
            </a:rPr>
            <a:t>Societies with simple technology depend on the fluctuations of their environments, while industrialized societies have more control over the impact of their surroundings and thus develop different cultural features. </a:t>
          </a:r>
        </a:p>
      </dsp:txBody>
      <dsp:txXfrm>
        <a:off x="0" y="1566922"/>
        <a:ext cx="10515600" cy="783461"/>
      </dsp:txXfrm>
    </dsp:sp>
    <dsp:sp modelId="{CE93281D-339A-4C49-8545-04BC5796653F}">
      <dsp:nvSpPr>
        <dsp:cNvPr id="0" name=""/>
        <dsp:cNvSpPr/>
      </dsp:nvSpPr>
      <dsp:spPr>
        <a:xfrm>
          <a:off x="0" y="2350382"/>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1738E0-694F-4EFE-8C92-E462CDD81BB8}">
      <dsp:nvSpPr>
        <dsp:cNvPr id="0" name=""/>
        <dsp:cNvSpPr/>
      </dsp:nvSpPr>
      <dsp:spPr>
        <a:xfrm>
          <a:off x="0" y="2350383"/>
          <a:ext cx="10515600" cy="78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Consolas" panose="020B0609020204030204" pitchFamily="49" charset="0"/>
            </a:rPr>
            <a:t>Sociologists generally classify societies along a spectrum of their level of industrialization—from preindustrial to industrial to postindustrial.</a:t>
          </a:r>
        </a:p>
      </dsp:txBody>
      <dsp:txXfrm>
        <a:off x="0" y="2350383"/>
        <a:ext cx="10515600" cy="783461"/>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4399C-DB82-4967-9E45-48B8AF43064F}">
      <dsp:nvSpPr>
        <dsp:cNvPr id="0" name=""/>
        <dsp:cNvSpPr/>
      </dsp:nvSpPr>
      <dsp:spPr>
        <a:xfrm>
          <a:off x="0" y="10604"/>
          <a:ext cx="8128000" cy="702000"/>
        </a:xfrm>
        <a:prstGeom prst="round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latin typeface="Consolas" panose="020B0609020204030204" pitchFamily="49" charset="0"/>
            </a:rPr>
            <a:t>What is society then?</a:t>
          </a:r>
          <a:endParaRPr lang="en-US" sz="3000" b="1" kern="1200" dirty="0">
            <a:latin typeface="Consolas" panose="020B0609020204030204" pitchFamily="49" charset="0"/>
          </a:endParaRPr>
        </a:p>
      </dsp:txBody>
      <dsp:txXfrm>
        <a:off x="34269" y="44873"/>
        <a:ext cx="8059462" cy="633462"/>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E2614-D9C0-494B-A917-50C45D0555A9}">
      <dsp:nvSpPr>
        <dsp:cNvPr id="0" name=""/>
        <dsp:cNvSpPr/>
      </dsp:nvSpPr>
      <dsp:spPr>
        <a:xfrm>
          <a:off x="4335" y="0"/>
          <a:ext cx="689921" cy="68992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0B8AD-5049-4C6E-8B34-AD5CD05A4897}">
      <dsp:nvSpPr>
        <dsp:cNvPr id="0" name=""/>
        <dsp:cNvSpPr/>
      </dsp:nvSpPr>
      <dsp:spPr>
        <a:xfrm>
          <a:off x="73327" y="68992"/>
          <a:ext cx="551937" cy="551937"/>
        </a:xfrm>
        <a:prstGeom prst="chord">
          <a:avLst>
            <a:gd name="adj1" fmla="val 1168272"/>
            <a:gd name="adj2" fmla="val 9631728"/>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0FAC33-A351-4DED-A221-CD09BBA3C3B2}">
      <dsp:nvSpPr>
        <dsp:cNvPr id="0" name=""/>
        <dsp:cNvSpPr/>
      </dsp:nvSpPr>
      <dsp:spPr>
        <a:xfrm>
          <a:off x="837990" y="0"/>
          <a:ext cx="2041019" cy="689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latin typeface="Consolas" panose="020B0609020204030204" pitchFamily="49" charset="0"/>
            </a:rPr>
            <a:t>Preindustrial Societies</a:t>
          </a:r>
          <a:endParaRPr lang="en-US" sz="1900" kern="1200" dirty="0">
            <a:latin typeface="Consolas" panose="020B0609020204030204" pitchFamily="49" charset="0"/>
          </a:endParaRPr>
        </a:p>
      </dsp:txBody>
      <dsp:txXfrm>
        <a:off x="837990" y="0"/>
        <a:ext cx="2041019" cy="689921"/>
      </dsp:txXfrm>
    </dsp:sp>
    <dsp:sp modelId="{903300C6-8E24-4DC4-88BE-86F0BA4AF926}">
      <dsp:nvSpPr>
        <dsp:cNvPr id="0" name=""/>
        <dsp:cNvSpPr/>
      </dsp:nvSpPr>
      <dsp:spPr>
        <a:xfrm>
          <a:off x="3022743" y="0"/>
          <a:ext cx="689921" cy="68992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DAF45B-1D99-4B71-9B55-5E450A17216E}">
      <dsp:nvSpPr>
        <dsp:cNvPr id="0" name=""/>
        <dsp:cNvSpPr/>
      </dsp:nvSpPr>
      <dsp:spPr>
        <a:xfrm>
          <a:off x="3091735" y="68992"/>
          <a:ext cx="551937" cy="551937"/>
        </a:xfrm>
        <a:prstGeom prst="chord">
          <a:avLst>
            <a:gd name="adj1" fmla="val 20431728"/>
            <a:gd name="adj2" fmla="val 11968272"/>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20D557-4DA0-4865-8AC5-D1A1FDFF2BB0}">
      <dsp:nvSpPr>
        <dsp:cNvPr id="0" name=""/>
        <dsp:cNvSpPr/>
      </dsp:nvSpPr>
      <dsp:spPr>
        <a:xfrm>
          <a:off x="3856399" y="0"/>
          <a:ext cx="2041019" cy="689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smtClean="0">
              <a:latin typeface="Consolas" panose="020B0609020204030204" pitchFamily="49" charset="0"/>
            </a:rPr>
            <a:t>Industrial Society</a:t>
          </a:r>
        </a:p>
      </dsp:txBody>
      <dsp:txXfrm>
        <a:off x="3856399" y="0"/>
        <a:ext cx="2041019" cy="689921"/>
      </dsp:txXfrm>
    </dsp:sp>
    <dsp:sp modelId="{E31F5E86-3930-4108-8D0E-C220C990E8F6}">
      <dsp:nvSpPr>
        <dsp:cNvPr id="0" name=""/>
        <dsp:cNvSpPr/>
      </dsp:nvSpPr>
      <dsp:spPr>
        <a:xfrm>
          <a:off x="6041152" y="0"/>
          <a:ext cx="689921" cy="68992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210DED-0B6B-4C40-B9D2-54735DA14A14}">
      <dsp:nvSpPr>
        <dsp:cNvPr id="0" name=""/>
        <dsp:cNvSpPr/>
      </dsp:nvSpPr>
      <dsp:spPr>
        <a:xfrm>
          <a:off x="6110144" y="68992"/>
          <a:ext cx="551937" cy="551937"/>
        </a:xfrm>
        <a:prstGeom prst="chord">
          <a:avLst>
            <a:gd name="adj1" fmla="val 16200000"/>
            <a:gd name="adj2" fmla="val 16200000"/>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61894D-2C06-4E1A-A5DB-DA219FE96214}">
      <dsp:nvSpPr>
        <dsp:cNvPr id="0" name=""/>
        <dsp:cNvSpPr/>
      </dsp:nvSpPr>
      <dsp:spPr>
        <a:xfrm>
          <a:off x="6874807" y="0"/>
          <a:ext cx="2041019" cy="689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smtClean="0">
              <a:latin typeface="Consolas" panose="020B0609020204030204" pitchFamily="49" charset="0"/>
            </a:rPr>
            <a:t>Postindustrial Society</a:t>
          </a:r>
          <a:endParaRPr lang="en-US" sz="1900" kern="1200" dirty="0" smtClean="0">
            <a:latin typeface="Consolas" panose="020B0609020204030204" pitchFamily="49" charset="0"/>
          </a:endParaRPr>
        </a:p>
      </dsp:txBody>
      <dsp:txXfrm>
        <a:off x="6874807" y="0"/>
        <a:ext cx="2041019" cy="68992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0.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9.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88EC9-CA47-498A-AD1E-2B9EE59A8458}"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0667D-11C6-4C71-8870-9C0589F1EF1E}" type="slidenum">
              <a:rPr lang="en-US" smtClean="0"/>
              <a:t>‹#›</a:t>
            </a:fld>
            <a:endParaRPr lang="en-US"/>
          </a:p>
        </p:txBody>
      </p:sp>
    </p:spTree>
    <p:extLst>
      <p:ext uri="{BB962C8B-B14F-4D97-AF65-F5344CB8AC3E}">
        <p14:creationId xmlns:p14="http://schemas.microsoft.com/office/powerpoint/2010/main" val="1270923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https://helpfulprofessor.com/social-interaction-types-and-examples/</a:t>
            </a:r>
          </a:p>
        </p:txBody>
      </p:sp>
      <p:sp>
        <p:nvSpPr>
          <p:cNvPr id="4" name="Slide Number Placeholder 3"/>
          <p:cNvSpPr>
            <a:spLocks noGrp="1"/>
          </p:cNvSpPr>
          <p:nvPr>
            <p:ph type="sldNum" sz="quarter" idx="5"/>
          </p:nvPr>
        </p:nvSpPr>
        <p:spPr/>
        <p:txBody>
          <a:bodyPr/>
          <a:lstStyle/>
          <a:p>
            <a:fld id="{E27EC2A4-635A-4C48-BC5A-A18907B99F4C}" type="slidenum">
              <a:rPr lang="en-US" smtClean="0"/>
              <a:t>5</a:t>
            </a:fld>
            <a:endParaRPr lang="en-US"/>
          </a:p>
        </p:txBody>
      </p:sp>
    </p:spTree>
    <p:extLst>
      <p:ext uri="{BB962C8B-B14F-4D97-AF65-F5344CB8AC3E}">
        <p14:creationId xmlns:p14="http://schemas.microsoft.com/office/powerpoint/2010/main" val="324845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https://www.thoughtco.com/goffmans-front-stage-and-back-stage-behavior-4087971#:~:text=The%20routines%20of%20people's%20daily,category%20of%20front%20stage%20behavior.</a:t>
            </a:r>
            <a:endParaRPr lang="en-US" dirty="0"/>
          </a:p>
        </p:txBody>
      </p:sp>
      <p:sp>
        <p:nvSpPr>
          <p:cNvPr id="4" name="Slide Number Placeholder 3"/>
          <p:cNvSpPr>
            <a:spLocks noGrp="1"/>
          </p:cNvSpPr>
          <p:nvPr>
            <p:ph type="sldNum" sz="quarter" idx="10"/>
          </p:nvPr>
        </p:nvSpPr>
        <p:spPr/>
        <p:txBody>
          <a:bodyPr/>
          <a:lstStyle/>
          <a:p>
            <a:fld id="{952543F7-4AD5-4452-8C37-5D842596F843}" type="slidenum">
              <a:rPr lang="en-US" smtClean="0"/>
              <a:t>32</a:t>
            </a:fld>
            <a:endParaRPr lang="en-US"/>
          </a:p>
        </p:txBody>
      </p:sp>
    </p:spTree>
    <p:extLst>
      <p:ext uri="{BB962C8B-B14F-4D97-AF65-F5344CB8AC3E}">
        <p14:creationId xmlns:p14="http://schemas.microsoft.com/office/powerpoint/2010/main" val="2858834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https://www.youtube.com/watch?v=5Qe5TI__ZDU</a:t>
            </a:r>
          </a:p>
          <a:p>
            <a:endParaRPr lang="en-US" dirty="0"/>
          </a:p>
        </p:txBody>
      </p:sp>
      <p:sp>
        <p:nvSpPr>
          <p:cNvPr id="4" name="Slide Number Placeholder 3"/>
          <p:cNvSpPr>
            <a:spLocks noGrp="1"/>
          </p:cNvSpPr>
          <p:nvPr>
            <p:ph type="sldNum" sz="quarter" idx="10"/>
          </p:nvPr>
        </p:nvSpPr>
        <p:spPr/>
        <p:txBody>
          <a:bodyPr/>
          <a:lstStyle/>
          <a:p>
            <a:fld id="{952543F7-4AD5-4452-8C37-5D842596F843}" type="slidenum">
              <a:rPr lang="en-US" smtClean="0"/>
              <a:t>36</a:t>
            </a:fld>
            <a:endParaRPr lang="en-US"/>
          </a:p>
        </p:txBody>
      </p:sp>
    </p:spTree>
    <p:extLst>
      <p:ext uri="{BB962C8B-B14F-4D97-AF65-F5344CB8AC3E}">
        <p14:creationId xmlns:p14="http://schemas.microsoft.com/office/powerpoint/2010/main" val="2831243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096738-E599-4449-BD8A-E26DE2EC8B5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3027959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096738-E599-4449-BD8A-E26DE2EC8B5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279063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096738-E599-4449-BD8A-E26DE2EC8B5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2460224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096738-E599-4449-BD8A-E26DE2EC8B5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3782364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1096738-E599-4449-BD8A-E26DE2EC8B55}"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3609703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096738-E599-4449-BD8A-E26DE2EC8B55}"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2977264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096738-E599-4449-BD8A-E26DE2EC8B55}" type="datetimeFigureOut">
              <a:rPr lang="en-US" smtClean="0"/>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2669388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096738-E599-4449-BD8A-E26DE2EC8B55}" type="datetimeFigureOut">
              <a:rPr lang="en-US" smtClean="0"/>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3065184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096738-E599-4449-BD8A-E26DE2EC8B55}" type="datetimeFigureOut">
              <a:rPr lang="en-US" smtClean="0"/>
              <a:t>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42363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1096738-E599-4449-BD8A-E26DE2EC8B55}"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2963820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1096738-E599-4449-BD8A-E26DE2EC8B55}"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93EEB8-9976-4461-981C-BB9641925D32}" type="slidenum">
              <a:rPr lang="en-US" smtClean="0"/>
              <a:t>‹#›</a:t>
            </a:fld>
            <a:endParaRPr lang="en-US"/>
          </a:p>
        </p:txBody>
      </p:sp>
    </p:spTree>
    <p:extLst>
      <p:ext uri="{BB962C8B-B14F-4D97-AF65-F5344CB8AC3E}">
        <p14:creationId xmlns:p14="http://schemas.microsoft.com/office/powerpoint/2010/main" val="199445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96738-E599-4449-BD8A-E26DE2EC8B55}" type="datetimeFigureOut">
              <a:rPr lang="en-US" smtClean="0"/>
              <a:t>2/12/2025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93EEB8-9976-4461-981C-BB9641925D32}" type="slidenum">
              <a:rPr lang="en-US" smtClean="0"/>
              <a:t>‹#›</a:t>
            </a:fld>
            <a:endParaRPr lang="en-US"/>
          </a:p>
        </p:txBody>
      </p:sp>
    </p:spTree>
    <p:extLst>
      <p:ext uri="{BB962C8B-B14F-4D97-AF65-F5344CB8AC3E}">
        <p14:creationId xmlns:p14="http://schemas.microsoft.com/office/powerpoint/2010/main" val="1435160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32.xml"/><Relationship Id="rId13" Type="http://schemas.openxmlformats.org/officeDocument/2006/relationships/diagramData" Target="../diagrams/data33.xml"/><Relationship Id="rId3" Type="http://schemas.openxmlformats.org/officeDocument/2006/relationships/diagramData" Target="../diagrams/data31.xml"/><Relationship Id="rId7" Type="http://schemas.microsoft.com/office/2007/relationships/diagramDrawing" Target="../diagrams/drawing31.xml"/><Relationship Id="rId12" Type="http://schemas.microsoft.com/office/2007/relationships/diagramDrawing" Target="../diagrams/drawing32.xml"/><Relationship Id="rId17" Type="http://schemas.microsoft.com/office/2007/relationships/diagramDrawing" Target="../diagrams/drawing33.xml"/><Relationship Id="rId2" Type="http://schemas.openxmlformats.org/officeDocument/2006/relationships/image" Target="../media/image8.jpg"/><Relationship Id="rId16" Type="http://schemas.openxmlformats.org/officeDocument/2006/relationships/diagramColors" Target="../diagrams/colors33.xml"/><Relationship Id="rId1" Type="http://schemas.openxmlformats.org/officeDocument/2006/relationships/slideLayout" Target="../slideLayouts/slideLayout7.xml"/><Relationship Id="rId6" Type="http://schemas.openxmlformats.org/officeDocument/2006/relationships/diagramColors" Target="../diagrams/colors31.xml"/><Relationship Id="rId11" Type="http://schemas.openxmlformats.org/officeDocument/2006/relationships/diagramColors" Target="../diagrams/colors32.xml"/><Relationship Id="rId5" Type="http://schemas.openxmlformats.org/officeDocument/2006/relationships/diagramQuickStyle" Target="../diagrams/quickStyle31.xml"/><Relationship Id="rId15" Type="http://schemas.openxmlformats.org/officeDocument/2006/relationships/diagramQuickStyle" Target="../diagrams/quickStyle33.xml"/><Relationship Id="rId10" Type="http://schemas.openxmlformats.org/officeDocument/2006/relationships/diagramQuickStyle" Target="../diagrams/quickStyle32.xml"/><Relationship Id="rId4" Type="http://schemas.openxmlformats.org/officeDocument/2006/relationships/diagramLayout" Target="../diagrams/layout31.xml"/><Relationship Id="rId9" Type="http://schemas.openxmlformats.org/officeDocument/2006/relationships/diagramLayout" Target="../diagrams/layout32.xml"/><Relationship Id="rId14" Type="http://schemas.openxmlformats.org/officeDocument/2006/relationships/diagramLayout" Target="../diagrams/layout3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5.xml"/><Relationship Id="rId13" Type="http://schemas.openxmlformats.org/officeDocument/2006/relationships/diagramLayout" Target="../diagrams/layout36.xml"/><Relationship Id="rId3" Type="http://schemas.openxmlformats.org/officeDocument/2006/relationships/diagramLayout" Target="../diagrams/layout34.xml"/><Relationship Id="rId7" Type="http://schemas.openxmlformats.org/officeDocument/2006/relationships/diagramData" Target="../diagrams/data35.xml"/><Relationship Id="rId12" Type="http://schemas.openxmlformats.org/officeDocument/2006/relationships/diagramData" Target="../diagrams/data36.xml"/><Relationship Id="rId2" Type="http://schemas.openxmlformats.org/officeDocument/2006/relationships/diagramData" Target="../diagrams/data34.xml"/><Relationship Id="rId16" Type="http://schemas.microsoft.com/office/2007/relationships/diagramDrawing" Target="../diagrams/drawing36.xml"/><Relationship Id="rId1" Type="http://schemas.openxmlformats.org/officeDocument/2006/relationships/slideLayout" Target="../slideLayouts/slideLayout7.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5" Type="http://schemas.openxmlformats.org/officeDocument/2006/relationships/diagramColors" Target="../diagrams/colors36.xml"/><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 Id="rId14" Type="http://schemas.openxmlformats.org/officeDocument/2006/relationships/diagramQuickStyle" Target="../diagrams/quickStyle3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8.xml"/><Relationship Id="rId13" Type="http://schemas.openxmlformats.org/officeDocument/2006/relationships/diagramLayout" Target="../diagrams/layout39.xml"/><Relationship Id="rId3" Type="http://schemas.openxmlformats.org/officeDocument/2006/relationships/diagramLayout" Target="../diagrams/layout37.xml"/><Relationship Id="rId7" Type="http://schemas.openxmlformats.org/officeDocument/2006/relationships/diagramData" Target="../diagrams/data38.xml"/><Relationship Id="rId12" Type="http://schemas.openxmlformats.org/officeDocument/2006/relationships/diagramData" Target="../diagrams/data39.xml"/><Relationship Id="rId2" Type="http://schemas.openxmlformats.org/officeDocument/2006/relationships/diagramData" Target="../diagrams/data37.xml"/><Relationship Id="rId16" Type="http://schemas.microsoft.com/office/2007/relationships/diagramDrawing" Target="../diagrams/drawing39.xml"/><Relationship Id="rId1" Type="http://schemas.openxmlformats.org/officeDocument/2006/relationships/slideLayout" Target="../slideLayouts/slideLayout7.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5" Type="http://schemas.openxmlformats.org/officeDocument/2006/relationships/diagramColors" Target="../diagrams/colors39.xml"/><Relationship Id="rId10" Type="http://schemas.openxmlformats.org/officeDocument/2006/relationships/diagramColors" Target="../diagrams/colors38.xml"/><Relationship Id="rId4" Type="http://schemas.openxmlformats.org/officeDocument/2006/relationships/diagramQuickStyle" Target="../diagrams/quickStyle37.xml"/><Relationship Id="rId9" Type="http://schemas.openxmlformats.org/officeDocument/2006/relationships/diagramQuickStyle" Target="../diagrams/quickStyle38.xml"/><Relationship Id="rId14" Type="http://schemas.openxmlformats.org/officeDocument/2006/relationships/diagramQuickStyle" Target="../diagrams/quickStyle39.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41.xml"/><Relationship Id="rId13" Type="http://schemas.openxmlformats.org/officeDocument/2006/relationships/diagramData" Target="../diagrams/data42.xml"/><Relationship Id="rId3" Type="http://schemas.openxmlformats.org/officeDocument/2006/relationships/diagramLayout" Target="../diagrams/layout40.xml"/><Relationship Id="rId7" Type="http://schemas.openxmlformats.org/officeDocument/2006/relationships/diagramData" Target="../diagrams/data41.xml"/><Relationship Id="rId12" Type="http://schemas.openxmlformats.org/officeDocument/2006/relationships/image" Target="../media/image9.png"/><Relationship Id="rId17" Type="http://schemas.microsoft.com/office/2007/relationships/diagramDrawing" Target="../diagrams/drawing42.xml"/><Relationship Id="rId2" Type="http://schemas.openxmlformats.org/officeDocument/2006/relationships/diagramData" Target="../diagrams/data40.xml"/><Relationship Id="rId16" Type="http://schemas.openxmlformats.org/officeDocument/2006/relationships/diagramColors" Target="../diagrams/colors42.xml"/><Relationship Id="rId1" Type="http://schemas.openxmlformats.org/officeDocument/2006/relationships/slideLayout" Target="../slideLayouts/slideLayout7.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5" Type="http://schemas.openxmlformats.org/officeDocument/2006/relationships/diagramQuickStyle" Target="../diagrams/quickStyle42.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 Id="rId14" Type="http://schemas.openxmlformats.org/officeDocument/2006/relationships/diagramLayout" Target="../diagrams/layout4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4.xml"/><Relationship Id="rId13" Type="http://schemas.openxmlformats.org/officeDocument/2006/relationships/diagramLayout" Target="../diagrams/layout45.xml"/><Relationship Id="rId3" Type="http://schemas.openxmlformats.org/officeDocument/2006/relationships/diagramLayout" Target="../diagrams/layout43.xml"/><Relationship Id="rId7" Type="http://schemas.openxmlformats.org/officeDocument/2006/relationships/diagramData" Target="../diagrams/data44.xml"/><Relationship Id="rId12" Type="http://schemas.openxmlformats.org/officeDocument/2006/relationships/diagramData" Target="../diagrams/data45.xml"/><Relationship Id="rId2" Type="http://schemas.openxmlformats.org/officeDocument/2006/relationships/diagramData" Target="../diagrams/data43.xml"/><Relationship Id="rId16" Type="http://schemas.microsoft.com/office/2007/relationships/diagramDrawing" Target="../diagrams/drawing45.xml"/><Relationship Id="rId1" Type="http://schemas.openxmlformats.org/officeDocument/2006/relationships/slideLayout" Target="../slideLayouts/slideLayout7.xml"/><Relationship Id="rId6" Type="http://schemas.microsoft.com/office/2007/relationships/diagramDrawing" Target="../diagrams/drawing43.xml"/><Relationship Id="rId11" Type="http://schemas.microsoft.com/office/2007/relationships/diagramDrawing" Target="../diagrams/drawing44.xml"/><Relationship Id="rId5" Type="http://schemas.openxmlformats.org/officeDocument/2006/relationships/diagramColors" Target="../diagrams/colors43.xml"/><Relationship Id="rId15" Type="http://schemas.openxmlformats.org/officeDocument/2006/relationships/diagramColors" Target="../diagrams/colors45.xml"/><Relationship Id="rId10" Type="http://schemas.openxmlformats.org/officeDocument/2006/relationships/diagramColors" Target="../diagrams/colors44.xml"/><Relationship Id="rId4" Type="http://schemas.openxmlformats.org/officeDocument/2006/relationships/diagramQuickStyle" Target="../diagrams/quickStyle43.xml"/><Relationship Id="rId9" Type="http://schemas.openxmlformats.org/officeDocument/2006/relationships/diagramQuickStyle" Target="../diagrams/quickStyle44.xml"/><Relationship Id="rId14" Type="http://schemas.openxmlformats.org/officeDocument/2006/relationships/diagramQuickStyle" Target="../diagrams/quickStyle45.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47.xml"/><Relationship Id="rId13" Type="http://schemas.openxmlformats.org/officeDocument/2006/relationships/diagramLayout" Target="../diagrams/layout48.xml"/><Relationship Id="rId18" Type="http://schemas.openxmlformats.org/officeDocument/2006/relationships/diagramLayout" Target="../diagrams/layout49.xml"/><Relationship Id="rId3" Type="http://schemas.openxmlformats.org/officeDocument/2006/relationships/diagramLayout" Target="../diagrams/layout46.xml"/><Relationship Id="rId21" Type="http://schemas.microsoft.com/office/2007/relationships/diagramDrawing" Target="../diagrams/drawing49.xml"/><Relationship Id="rId7" Type="http://schemas.openxmlformats.org/officeDocument/2006/relationships/diagramData" Target="../diagrams/data47.xml"/><Relationship Id="rId12" Type="http://schemas.openxmlformats.org/officeDocument/2006/relationships/diagramData" Target="../diagrams/data48.xml"/><Relationship Id="rId17" Type="http://schemas.openxmlformats.org/officeDocument/2006/relationships/diagramData" Target="../diagrams/data49.xml"/><Relationship Id="rId2" Type="http://schemas.openxmlformats.org/officeDocument/2006/relationships/diagramData" Target="../diagrams/data46.xml"/><Relationship Id="rId16" Type="http://schemas.microsoft.com/office/2007/relationships/diagramDrawing" Target="../diagrams/drawing48.xml"/><Relationship Id="rId20" Type="http://schemas.openxmlformats.org/officeDocument/2006/relationships/diagramColors" Target="../diagrams/colors49.xml"/><Relationship Id="rId1" Type="http://schemas.openxmlformats.org/officeDocument/2006/relationships/slideLayout" Target="../slideLayouts/slideLayout7.xml"/><Relationship Id="rId6" Type="http://schemas.microsoft.com/office/2007/relationships/diagramDrawing" Target="../diagrams/drawing46.xml"/><Relationship Id="rId11" Type="http://schemas.microsoft.com/office/2007/relationships/diagramDrawing" Target="../diagrams/drawing47.xml"/><Relationship Id="rId5" Type="http://schemas.openxmlformats.org/officeDocument/2006/relationships/diagramColors" Target="../diagrams/colors46.xml"/><Relationship Id="rId15" Type="http://schemas.openxmlformats.org/officeDocument/2006/relationships/diagramColors" Target="../diagrams/colors48.xml"/><Relationship Id="rId10" Type="http://schemas.openxmlformats.org/officeDocument/2006/relationships/diagramColors" Target="../diagrams/colors47.xml"/><Relationship Id="rId19" Type="http://schemas.openxmlformats.org/officeDocument/2006/relationships/diagramQuickStyle" Target="../diagrams/quickStyle49.xml"/><Relationship Id="rId4" Type="http://schemas.openxmlformats.org/officeDocument/2006/relationships/diagramQuickStyle" Target="../diagrams/quickStyle46.xml"/><Relationship Id="rId9" Type="http://schemas.openxmlformats.org/officeDocument/2006/relationships/diagramQuickStyle" Target="../diagrams/quickStyle47.xml"/><Relationship Id="rId14" Type="http://schemas.openxmlformats.org/officeDocument/2006/relationships/diagramQuickStyle" Target="../diagrams/quickStyle48.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51.xml"/><Relationship Id="rId13" Type="http://schemas.openxmlformats.org/officeDocument/2006/relationships/image" Target="../media/image11.jpg"/><Relationship Id="rId18" Type="http://schemas.microsoft.com/office/2007/relationships/diagramDrawing" Target="../diagrams/drawing52.xml"/><Relationship Id="rId3" Type="http://schemas.openxmlformats.org/officeDocument/2006/relationships/diagramLayout" Target="../diagrams/layout50.xml"/><Relationship Id="rId21" Type="http://schemas.openxmlformats.org/officeDocument/2006/relationships/diagramQuickStyle" Target="../diagrams/quickStyle53.xml"/><Relationship Id="rId7" Type="http://schemas.openxmlformats.org/officeDocument/2006/relationships/diagramData" Target="../diagrams/data51.xml"/><Relationship Id="rId12" Type="http://schemas.openxmlformats.org/officeDocument/2006/relationships/image" Target="../media/image10.jpeg"/><Relationship Id="rId17" Type="http://schemas.openxmlformats.org/officeDocument/2006/relationships/diagramColors" Target="../diagrams/colors52.xml"/><Relationship Id="rId2" Type="http://schemas.openxmlformats.org/officeDocument/2006/relationships/diagramData" Target="../diagrams/data50.xml"/><Relationship Id="rId16" Type="http://schemas.openxmlformats.org/officeDocument/2006/relationships/diagramQuickStyle" Target="../diagrams/quickStyle52.xml"/><Relationship Id="rId20" Type="http://schemas.openxmlformats.org/officeDocument/2006/relationships/diagramLayout" Target="../diagrams/layout53.xml"/><Relationship Id="rId1" Type="http://schemas.openxmlformats.org/officeDocument/2006/relationships/slideLayout" Target="../slideLayouts/slideLayout7.xml"/><Relationship Id="rId6" Type="http://schemas.microsoft.com/office/2007/relationships/diagramDrawing" Target="../diagrams/drawing50.xml"/><Relationship Id="rId11" Type="http://schemas.microsoft.com/office/2007/relationships/diagramDrawing" Target="../diagrams/drawing51.xml"/><Relationship Id="rId5" Type="http://schemas.openxmlformats.org/officeDocument/2006/relationships/diagramColors" Target="../diagrams/colors50.xml"/><Relationship Id="rId15" Type="http://schemas.openxmlformats.org/officeDocument/2006/relationships/diagramLayout" Target="../diagrams/layout52.xml"/><Relationship Id="rId23" Type="http://schemas.microsoft.com/office/2007/relationships/diagramDrawing" Target="../diagrams/drawing53.xml"/><Relationship Id="rId10" Type="http://schemas.openxmlformats.org/officeDocument/2006/relationships/diagramColors" Target="../diagrams/colors51.xml"/><Relationship Id="rId19" Type="http://schemas.openxmlformats.org/officeDocument/2006/relationships/diagramData" Target="../diagrams/data53.xml"/><Relationship Id="rId4" Type="http://schemas.openxmlformats.org/officeDocument/2006/relationships/diagramQuickStyle" Target="../diagrams/quickStyle50.xml"/><Relationship Id="rId9" Type="http://schemas.openxmlformats.org/officeDocument/2006/relationships/diagramQuickStyle" Target="../diagrams/quickStyle51.xml"/><Relationship Id="rId14" Type="http://schemas.openxmlformats.org/officeDocument/2006/relationships/diagramData" Target="../diagrams/data52.xml"/><Relationship Id="rId22" Type="http://schemas.openxmlformats.org/officeDocument/2006/relationships/diagramColors" Target="../diagrams/colors5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55.xml"/><Relationship Id="rId13" Type="http://schemas.openxmlformats.org/officeDocument/2006/relationships/diagramData" Target="../diagrams/data56.xml"/><Relationship Id="rId3" Type="http://schemas.openxmlformats.org/officeDocument/2006/relationships/diagramLayout" Target="../diagrams/layout54.xml"/><Relationship Id="rId7" Type="http://schemas.openxmlformats.org/officeDocument/2006/relationships/diagramData" Target="../diagrams/data55.xml"/><Relationship Id="rId12" Type="http://schemas.openxmlformats.org/officeDocument/2006/relationships/image" Target="../media/image12.png"/><Relationship Id="rId17" Type="http://schemas.microsoft.com/office/2007/relationships/diagramDrawing" Target="../diagrams/drawing56.xml"/><Relationship Id="rId2" Type="http://schemas.openxmlformats.org/officeDocument/2006/relationships/diagramData" Target="../diagrams/data54.xml"/><Relationship Id="rId16" Type="http://schemas.openxmlformats.org/officeDocument/2006/relationships/diagramColors" Target="../diagrams/colors56.xml"/><Relationship Id="rId1" Type="http://schemas.openxmlformats.org/officeDocument/2006/relationships/slideLayout" Target="../slideLayouts/slideLayout7.xml"/><Relationship Id="rId6" Type="http://schemas.microsoft.com/office/2007/relationships/diagramDrawing" Target="../diagrams/drawing54.xml"/><Relationship Id="rId11" Type="http://schemas.microsoft.com/office/2007/relationships/diagramDrawing" Target="../diagrams/drawing55.xml"/><Relationship Id="rId5" Type="http://schemas.openxmlformats.org/officeDocument/2006/relationships/diagramColors" Target="../diagrams/colors54.xml"/><Relationship Id="rId15" Type="http://schemas.openxmlformats.org/officeDocument/2006/relationships/diagramQuickStyle" Target="../diagrams/quickStyle56.xml"/><Relationship Id="rId10" Type="http://schemas.openxmlformats.org/officeDocument/2006/relationships/diagramColors" Target="../diagrams/colors55.xml"/><Relationship Id="rId4" Type="http://schemas.openxmlformats.org/officeDocument/2006/relationships/diagramQuickStyle" Target="../diagrams/quickStyle54.xml"/><Relationship Id="rId9" Type="http://schemas.openxmlformats.org/officeDocument/2006/relationships/diagramQuickStyle" Target="../diagrams/quickStyle55.xml"/><Relationship Id="rId14" Type="http://schemas.openxmlformats.org/officeDocument/2006/relationships/diagramLayout" Target="../diagrams/layout56.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58.xml"/><Relationship Id="rId3" Type="http://schemas.openxmlformats.org/officeDocument/2006/relationships/diagramLayout" Target="../diagrams/layout57.xml"/><Relationship Id="rId7" Type="http://schemas.openxmlformats.org/officeDocument/2006/relationships/image" Target="../media/image12.png"/><Relationship Id="rId12" Type="http://schemas.microsoft.com/office/2007/relationships/diagramDrawing" Target="../diagrams/drawing58.xml"/><Relationship Id="rId2" Type="http://schemas.openxmlformats.org/officeDocument/2006/relationships/diagramData" Target="../diagrams/data57.xml"/><Relationship Id="rId1" Type="http://schemas.openxmlformats.org/officeDocument/2006/relationships/slideLayout" Target="../slideLayouts/slideLayout7.xml"/><Relationship Id="rId6" Type="http://schemas.microsoft.com/office/2007/relationships/diagramDrawing" Target="../diagrams/drawing57.xml"/><Relationship Id="rId11" Type="http://schemas.openxmlformats.org/officeDocument/2006/relationships/diagramColors" Target="../diagrams/colors58.xml"/><Relationship Id="rId5" Type="http://schemas.openxmlformats.org/officeDocument/2006/relationships/diagramColors" Target="../diagrams/colors57.xml"/><Relationship Id="rId10" Type="http://schemas.openxmlformats.org/officeDocument/2006/relationships/diagramQuickStyle" Target="../diagrams/quickStyle58.xml"/><Relationship Id="rId4" Type="http://schemas.openxmlformats.org/officeDocument/2006/relationships/diagramQuickStyle" Target="../diagrams/quickStyle57.xml"/><Relationship Id="rId9" Type="http://schemas.openxmlformats.org/officeDocument/2006/relationships/diagramLayout" Target="../diagrams/layout58.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60.xml"/><Relationship Id="rId3" Type="http://schemas.openxmlformats.org/officeDocument/2006/relationships/diagramLayout" Target="../diagrams/layout59.xml"/><Relationship Id="rId7" Type="http://schemas.openxmlformats.org/officeDocument/2006/relationships/diagramData" Target="../diagrams/data60.xml"/><Relationship Id="rId2" Type="http://schemas.openxmlformats.org/officeDocument/2006/relationships/diagramData" Target="../diagrams/data59.xml"/><Relationship Id="rId1" Type="http://schemas.openxmlformats.org/officeDocument/2006/relationships/slideLayout" Target="../slideLayouts/slideLayout7.xml"/><Relationship Id="rId6" Type="http://schemas.microsoft.com/office/2007/relationships/diagramDrawing" Target="../diagrams/drawing59.xml"/><Relationship Id="rId11" Type="http://schemas.microsoft.com/office/2007/relationships/diagramDrawing" Target="../diagrams/drawing60.xml"/><Relationship Id="rId5" Type="http://schemas.openxmlformats.org/officeDocument/2006/relationships/diagramColors" Target="../diagrams/colors59.xml"/><Relationship Id="rId10" Type="http://schemas.openxmlformats.org/officeDocument/2006/relationships/diagramColors" Target="../diagrams/colors60.xml"/><Relationship Id="rId4" Type="http://schemas.openxmlformats.org/officeDocument/2006/relationships/diagramQuickStyle" Target="../diagrams/quickStyle59.xml"/><Relationship Id="rId9" Type="http://schemas.openxmlformats.org/officeDocument/2006/relationships/diagramQuickStyle" Target="../diagrams/quickStyle6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63.xml"/><Relationship Id="rId3" Type="http://schemas.openxmlformats.org/officeDocument/2006/relationships/diagramLayout" Target="../diagrams/layout62.xml"/><Relationship Id="rId7" Type="http://schemas.openxmlformats.org/officeDocument/2006/relationships/diagramData" Target="../diagrams/data63.xml"/><Relationship Id="rId2" Type="http://schemas.openxmlformats.org/officeDocument/2006/relationships/diagramData" Target="../diagrams/data62.xml"/><Relationship Id="rId1" Type="http://schemas.openxmlformats.org/officeDocument/2006/relationships/slideLayout" Target="../slideLayouts/slideLayout7.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65.xml"/><Relationship Id="rId13" Type="http://schemas.openxmlformats.org/officeDocument/2006/relationships/diagramData" Target="../diagrams/data66.xml"/><Relationship Id="rId18" Type="http://schemas.openxmlformats.org/officeDocument/2006/relationships/diagramData" Target="../diagrams/data67.xml"/><Relationship Id="rId26" Type="http://schemas.openxmlformats.org/officeDocument/2006/relationships/diagramColors" Target="../diagrams/colors68.xml"/><Relationship Id="rId3" Type="http://schemas.openxmlformats.org/officeDocument/2006/relationships/diagramData" Target="../diagrams/data64.xml"/><Relationship Id="rId21" Type="http://schemas.openxmlformats.org/officeDocument/2006/relationships/diagramColors" Target="../diagrams/colors67.xml"/><Relationship Id="rId7" Type="http://schemas.microsoft.com/office/2007/relationships/diagramDrawing" Target="../diagrams/drawing64.xml"/><Relationship Id="rId12" Type="http://schemas.microsoft.com/office/2007/relationships/diagramDrawing" Target="../diagrams/drawing65.xml"/><Relationship Id="rId17" Type="http://schemas.microsoft.com/office/2007/relationships/diagramDrawing" Target="../diagrams/drawing66.xml"/><Relationship Id="rId25" Type="http://schemas.openxmlformats.org/officeDocument/2006/relationships/diagramQuickStyle" Target="../diagrams/quickStyle68.xml"/><Relationship Id="rId2" Type="http://schemas.openxmlformats.org/officeDocument/2006/relationships/image" Target="../media/image19.jpg"/><Relationship Id="rId16" Type="http://schemas.openxmlformats.org/officeDocument/2006/relationships/diagramColors" Target="../diagrams/colors66.xml"/><Relationship Id="rId20" Type="http://schemas.openxmlformats.org/officeDocument/2006/relationships/diagramQuickStyle" Target="../diagrams/quickStyle67.xml"/><Relationship Id="rId1" Type="http://schemas.openxmlformats.org/officeDocument/2006/relationships/slideLayout" Target="../slideLayouts/slideLayout7.xml"/><Relationship Id="rId6" Type="http://schemas.openxmlformats.org/officeDocument/2006/relationships/diagramColors" Target="../diagrams/colors64.xml"/><Relationship Id="rId11" Type="http://schemas.openxmlformats.org/officeDocument/2006/relationships/diagramColors" Target="../diagrams/colors65.xml"/><Relationship Id="rId24" Type="http://schemas.openxmlformats.org/officeDocument/2006/relationships/diagramLayout" Target="../diagrams/layout68.xml"/><Relationship Id="rId5" Type="http://schemas.openxmlformats.org/officeDocument/2006/relationships/diagramQuickStyle" Target="../diagrams/quickStyle64.xml"/><Relationship Id="rId15" Type="http://schemas.openxmlformats.org/officeDocument/2006/relationships/diagramQuickStyle" Target="../diagrams/quickStyle66.xml"/><Relationship Id="rId23" Type="http://schemas.openxmlformats.org/officeDocument/2006/relationships/diagramData" Target="../diagrams/data68.xml"/><Relationship Id="rId10" Type="http://schemas.openxmlformats.org/officeDocument/2006/relationships/diagramQuickStyle" Target="../diagrams/quickStyle65.xml"/><Relationship Id="rId19" Type="http://schemas.openxmlformats.org/officeDocument/2006/relationships/diagramLayout" Target="../diagrams/layout67.xml"/><Relationship Id="rId4" Type="http://schemas.openxmlformats.org/officeDocument/2006/relationships/diagramLayout" Target="../diagrams/layout64.xml"/><Relationship Id="rId9" Type="http://schemas.openxmlformats.org/officeDocument/2006/relationships/diagramLayout" Target="../diagrams/layout65.xml"/><Relationship Id="rId14" Type="http://schemas.openxmlformats.org/officeDocument/2006/relationships/diagramLayout" Target="../diagrams/layout66.xml"/><Relationship Id="rId22" Type="http://schemas.microsoft.com/office/2007/relationships/diagramDrawing" Target="../diagrams/drawing67.xml"/><Relationship Id="rId27" Type="http://schemas.microsoft.com/office/2007/relationships/diagramDrawing" Target="../diagrams/drawing68.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70.xml"/><Relationship Id="rId13" Type="http://schemas.openxmlformats.org/officeDocument/2006/relationships/diagramLayout" Target="../diagrams/layout71.xml"/><Relationship Id="rId18" Type="http://schemas.openxmlformats.org/officeDocument/2006/relationships/diagramLayout" Target="../diagrams/layout72.xml"/><Relationship Id="rId3" Type="http://schemas.openxmlformats.org/officeDocument/2006/relationships/diagramLayout" Target="../diagrams/layout69.xml"/><Relationship Id="rId21" Type="http://schemas.microsoft.com/office/2007/relationships/diagramDrawing" Target="../diagrams/drawing72.xml"/><Relationship Id="rId7" Type="http://schemas.openxmlformats.org/officeDocument/2006/relationships/diagramData" Target="../diagrams/data70.xml"/><Relationship Id="rId12" Type="http://schemas.openxmlformats.org/officeDocument/2006/relationships/diagramData" Target="../diagrams/data71.xml"/><Relationship Id="rId17" Type="http://schemas.openxmlformats.org/officeDocument/2006/relationships/diagramData" Target="../diagrams/data72.xml"/><Relationship Id="rId2" Type="http://schemas.openxmlformats.org/officeDocument/2006/relationships/diagramData" Target="../diagrams/data69.xml"/><Relationship Id="rId16" Type="http://schemas.microsoft.com/office/2007/relationships/diagramDrawing" Target="../diagrams/drawing71.xml"/><Relationship Id="rId20" Type="http://schemas.openxmlformats.org/officeDocument/2006/relationships/diagramColors" Target="../diagrams/colors72.xml"/><Relationship Id="rId1" Type="http://schemas.openxmlformats.org/officeDocument/2006/relationships/slideLayout" Target="../slideLayouts/slideLayout7.xml"/><Relationship Id="rId6" Type="http://schemas.microsoft.com/office/2007/relationships/diagramDrawing" Target="../diagrams/drawing69.xml"/><Relationship Id="rId11" Type="http://schemas.microsoft.com/office/2007/relationships/diagramDrawing" Target="../diagrams/drawing70.xml"/><Relationship Id="rId5" Type="http://schemas.openxmlformats.org/officeDocument/2006/relationships/diagramColors" Target="../diagrams/colors69.xml"/><Relationship Id="rId15" Type="http://schemas.openxmlformats.org/officeDocument/2006/relationships/diagramColors" Target="../diagrams/colors71.xml"/><Relationship Id="rId10" Type="http://schemas.openxmlformats.org/officeDocument/2006/relationships/diagramColors" Target="../diagrams/colors70.xml"/><Relationship Id="rId19" Type="http://schemas.openxmlformats.org/officeDocument/2006/relationships/diagramQuickStyle" Target="../diagrams/quickStyle72.xml"/><Relationship Id="rId4" Type="http://schemas.openxmlformats.org/officeDocument/2006/relationships/diagramQuickStyle" Target="../diagrams/quickStyle69.xml"/><Relationship Id="rId9" Type="http://schemas.openxmlformats.org/officeDocument/2006/relationships/diagramQuickStyle" Target="../diagrams/quickStyle70.xml"/><Relationship Id="rId14" Type="http://schemas.openxmlformats.org/officeDocument/2006/relationships/diagramQuickStyle" Target="../diagrams/quickStyle71.xml"/><Relationship Id="rId22"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74.xml"/><Relationship Id="rId3" Type="http://schemas.openxmlformats.org/officeDocument/2006/relationships/diagramLayout" Target="../diagrams/layout73.xml"/><Relationship Id="rId7" Type="http://schemas.openxmlformats.org/officeDocument/2006/relationships/diagramData" Target="../diagrams/data74.xml"/><Relationship Id="rId12" Type="http://schemas.openxmlformats.org/officeDocument/2006/relationships/image" Target="../media/image21.jpg"/><Relationship Id="rId2" Type="http://schemas.openxmlformats.org/officeDocument/2006/relationships/diagramData" Target="../diagrams/data73.xml"/><Relationship Id="rId1" Type="http://schemas.openxmlformats.org/officeDocument/2006/relationships/slideLayout" Target="../slideLayouts/slideLayout7.xml"/><Relationship Id="rId6" Type="http://schemas.microsoft.com/office/2007/relationships/diagramDrawing" Target="../diagrams/drawing73.xml"/><Relationship Id="rId11" Type="http://schemas.microsoft.com/office/2007/relationships/diagramDrawing" Target="../diagrams/drawing74.xml"/><Relationship Id="rId5" Type="http://schemas.openxmlformats.org/officeDocument/2006/relationships/diagramColors" Target="../diagrams/colors73.xml"/><Relationship Id="rId10" Type="http://schemas.openxmlformats.org/officeDocument/2006/relationships/diagramColors" Target="../diagrams/colors74.xml"/><Relationship Id="rId4" Type="http://schemas.openxmlformats.org/officeDocument/2006/relationships/diagramQuickStyle" Target="../diagrams/quickStyle73.xml"/><Relationship Id="rId9" Type="http://schemas.openxmlformats.org/officeDocument/2006/relationships/diagramQuickStyle" Target="../diagrams/quickStyle74.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76.xml"/><Relationship Id="rId13" Type="http://schemas.openxmlformats.org/officeDocument/2006/relationships/diagramData" Target="../diagrams/data77.xml"/><Relationship Id="rId3" Type="http://schemas.openxmlformats.org/officeDocument/2006/relationships/diagramLayout" Target="../diagrams/layout75.xml"/><Relationship Id="rId7" Type="http://schemas.openxmlformats.org/officeDocument/2006/relationships/diagramData" Target="../diagrams/data76.xml"/><Relationship Id="rId12" Type="http://schemas.openxmlformats.org/officeDocument/2006/relationships/image" Target="../media/image22.jpg"/><Relationship Id="rId17" Type="http://schemas.microsoft.com/office/2007/relationships/diagramDrawing" Target="../diagrams/drawing77.xml"/><Relationship Id="rId2" Type="http://schemas.openxmlformats.org/officeDocument/2006/relationships/diagramData" Target="../diagrams/data75.xml"/><Relationship Id="rId16" Type="http://schemas.openxmlformats.org/officeDocument/2006/relationships/diagramColors" Target="../diagrams/colors77.xml"/><Relationship Id="rId1" Type="http://schemas.openxmlformats.org/officeDocument/2006/relationships/slideLayout" Target="../slideLayouts/slideLayout7.xml"/><Relationship Id="rId6" Type="http://schemas.microsoft.com/office/2007/relationships/diagramDrawing" Target="../diagrams/drawing75.xml"/><Relationship Id="rId11" Type="http://schemas.microsoft.com/office/2007/relationships/diagramDrawing" Target="../diagrams/drawing76.xml"/><Relationship Id="rId5" Type="http://schemas.openxmlformats.org/officeDocument/2006/relationships/diagramColors" Target="../diagrams/colors75.xml"/><Relationship Id="rId15" Type="http://schemas.openxmlformats.org/officeDocument/2006/relationships/diagramQuickStyle" Target="../diagrams/quickStyle77.xml"/><Relationship Id="rId10" Type="http://schemas.openxmlformats.org/officeDocument/2006/relationships/diagramColors" Target="../diagrams/colors76.xml"/><Relationship Id="rId4" Type="http://schemas.openxmlformats.org/officeDocument/2006/relationships/diagramQuickStyle" Target="../diagrams/quickStyle75.xml"/><Relationship Id="rId9" Type="http://schemas.openxmlformats.org/officeDocument/2006/relationships/diagramQuickStyle" Target="../diagrams/quickStyle76.xml"/><Relationship Id="rId14" Type="http://schemas.openxmlformats.org/officeDocument/2006/relationships/diagramLayout" Target="../diagrams/layout77.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79.xml"/><Relationship Id="rId13" Type="http://schemas.openxmlformats.org/officeDocument/2006/relationships/diagramData" Target="../diagrams/data80.xml"/><Relationship Id="rId3" Type="http://schemas.openxmlformats.org/officeDocument/2006/relationships/diagramData" Target="../diagrams/data78.xml"/><Relationship Id="rId7" Type="http://schemas.microsoft.com/office/2007/relationships/diagramDrawing" Target="../diagrams/drawing78.xml"/><Relationship Id="rId12" Type="http://schemas.microsoft.com/office/2007/relationships/diagramDrawing" Target="../diagrams/drawing79.xml"/><Relationship Id="rId17" Type="http://schemas.microsoft.com/office/2007/relationships/diagramDrawing" Target="../diagrams/drawing80.xml"/><Relationship Id="rId2" Type="http://schemas.openxmlformats.org/officeDocument/2006/relationships/image" Target="../media/image23.jpg"/><Relationship Id="rId16" Type="http://schemas.openxmlformats.org/officeDocument/2006/relationships/diagramColors" Target="../diagrams/colors80.xml"/><Relationship Id="rId1" Type="http://schemas.openxmlformats.org/officeDocument/2006/relationships/slideLayout" Target="../slideLayouts/slideLayout7.xml"/><Relationship Id="rId6" Type="http://schemas.openxmlformats.org/officeDocument/2006/relationships/diagramColors" Target="../diagrams/colors78.xml"/><Relationship Id="rId11" Type="http://schemas.openxmlformats.org/officeDocument/2006/relationships/diagramColors" Target="../diagrams/colors79.xml"/><Relationship Id="rId5" Type="http://schemas.openxmlformats.org/officeDocument/2006/relationships/diagramQuickStyle" Target="../diagrams/quickStyle78.xml"/><Relationship Id="rId15" Type="http://schemas.openxmlformats.org/officeDocument/2006/relationships/diagramQuickStyle" Target="../diagrams/quickStyle80.xml"/><Relationship Id="rId10" Type="http://schemas.openxmlformats.org/officeDocument/2006/relationships/diagramQuickStyle" Target="../diagrams/quickStyle79.xml"/><Relationship Id="rId4" Type="http://schemas.openxmlformats.org/officeDocument/2006/relationships/diagramLayout" Target="../diagrams/layout78.xml"/><Relationship Id="rId9" Type="http://schemas.openxmlformats.org/officeDocument/2006/relationships/diagramLayout" Target="../diagrams/layout79.xml"/><Relationship Id="rId14" Type="http://schemas.openxmlformats.org/officeDocument/2006/relationships/diagramLayout" Target="../diagrams/layout80.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82.xml"/><Relationship Id="rId13" Type="http://schemas.openxmlformats.org/officeDocument/2006/relationships/diagramData" Target="../diagrams/data83.xml"/><Relationship Id="rId3" Type="http://schemas.openxmlformats.org/officeDocument/2006/relationships/diagramLayout" Target="../diagrams/layout81.xml"/><Relationship Id="rId7" Type="http://schemas.openxmlformats.org/officeDocument/2006/relationships/diagramData" Target="../diagrams/data82.xml"/><Relationship Id="rId12" Type="http://schemas.openxmlformats.org/officeDocument/2006/relationships/image" Target="../media/image24.png"/><Relationship Id="rId17" Type="http://schemas.microsoft.com/office/2007/relationships/diagramDrawing" Target="../diagrams/drawing83.xml"/><Relationship Id="rId2" Type="http://schemas.openxmlformats.org/officeDocument/2006/relationships/diagramData" Target="../diagrams/data81.xml"/><Relationship Id="rId16" Type="http://schemas.openxmlformats.org/officeDocument/2006/relationships/diagramColors" Target="../diagrams/colors83.xml"/><Relationship Id="rId1" Type="http://schemas.openxmlformats.org/officeDocument/2006/relationships/slideLayout" Target="../slideLayouts/slideLayout7.xml"/><Relationship Id="rId6" Type="http://schemas.microsoft.com/office/2007/relationships/diagramDrawing" Target="../diagrams/drawing81.xml"/><Relationship Id="rId11" Type="http://schemas.microsoft.com/office/2007/relationships/diagramDrawing" Target="../diagrams/drawing82.xml"/><Relationship Id="rId5" Type="http://schemas.openxmlformats.org/officeDocument/2006/relationships/diagramColors" Target="../diagrams/colors81.xml"/><Relationship Id="rId15" Type="http://schemas.openxmlformats.org/officeDocument/2006/relationships/diagramQuickStyle" Target="../diagrams/quickStyle83.xml"/><Relationship Id="rId10" Type="http://schemas.openxmlformats.org/officeDocument/2006/relationships/diagramColors" Target="../diagrams/colors82.xml"/><Relationship Id="rId4" Type="http://schemas.openxmlformats.org/officeDocument/2006/relationships/diagramQuickStyle" Target="../diagrams/quickStyle81.xml"/><Relationship Id="rId9" Type="http://schemas.openxmlformats.org/officeDocument/2006/relationships/diagramQuickStyle" Target="../diagrams/quickStyle82.xml"/><Relationship Id="rId14" Type="http://schemas.openxmlformats.org/officeDocument/2006/relationships/diagramLayout" Target="../diagrams/layout8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Data" Target="../diagrams/data7.xml"/><Relationship Id="rId18" Type="http://schemas.openxmlformats.org/officeDocument/2006/relationships/diagramData" Target="../diagrams/data8.xml"/><Relationship Id="rId3" Type="http://schemas.openxmlformats.org/officeDocument/2006/relationships/diagramLayout" Target="../diagrams/layout5.xml"/><Relationship Id="rId21" Type="http://schemas.openxmlformats.org/officeDocument/2006/relationships/diagramColors" Target="../diagrams/colors8.xml"/><Relationship Id="rId7" Type="http://schemas.openxmlformats.org/officeDocument/2006/relationships/diagramData" Target="../diagrams/data6.xml"/><Relationship Id="rId12" Type="http://schemas.openxmlformats.org/officeDocument/2006/relationships/image" Target="../media/image2.png"/><Relationship Id="rId17" Type="http://schemas.microsoft.com/office/2007/relationships/diagramDrawing" Target="../diagrams/drawing7.xml"/><Relationship Id="rId2" Type="http://schemas.openxmlformats.org/officeDocument/2006/relationships/diagramData" Target="../diagrams/data5.xml"/><Relationship Id="rId16" Type="http://schemas.openxmlformats.org/officeDocument/2006/relationships/diagramColors" Target="../diagrams/colors7.xml"/><Relationship Id="rId20" Type="http://schemas.openxmlformats.org/officeDocument/2006/relationships/diagramQuickStyle" Target="../diagrams/quickStyle8.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QuickStyle" Target="../diagrams/quickStyle7.xml"/><Relationship Id="rId10" Type="http://schemas.openxmlformats.org/officeDocument/2006/relationships/diagramColors" Target="../diagrams/colors6.xml"/><Relationship Id="rId19" Type="http://schemas.openxmlformats.org/officeDocument/2006/relationships/diagramLayout" Target="../diagrams/layout8.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Layout" Target="../diagrams/layout7.xml"/><Relationship Id="rId22" Type="http://schemas.microsoft.com/office/2007/relationships/diagramDrawing" Target="../diagrams/drawing8.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85.xml"/><Relationship Id="rId3" Type="http://schemas.openxmlformats.org/officeDocument/2006/relationships/diagramLayout" Target="../diagrams/layout84.xml"/><Relationship Id="rId7" Type="http://schemas.openxmlformats.org/officeDocument/2006/relationships/diagramData" Target="../diagrams/data85.xml"/><Relationship Id="rId2" Type="http://schemas.openxmlformats.org/officeDocument/2006/relationships/diagramData" Target="../diagrams/data84.xml"/><Relationship Id="rId1" Type="http://schemas.openxmlformats.org/officeDocument/2006/relationships/slideLayout" Target="../slideLayouts/slideLayout7.xml"/><Relationship Id="rId6" Type="http://schemas.microsoft.com/office/2007/relationships/diagramDrawing" Target="../diagrams/drawing84.xml"/><Relationship Id="rId11" Type="http://schemas.microsoft.com/office/2007/relationships/diagramDrawing" Target="../diagrams/drawing85.xml"/><Relationship Id="rId5" Type="http://schemas.openxmlformats.org/officeDocument/2006/relationships/diagramColors" Target="../diagrams/colors84.xml"/><Relationship Id="rId10" Type="http://schemas.openxmlformats.org/officeDocument/2006/relationships/diagramColors" Target="../diagrams/colors85.xml"/><Relationship Id="rId4" Type="http://schemas.openxmlformats.org/officeDocument/2006/relationships/diagramQuickStyle" Target="../diagrams/quickStyle84.xml"/><Relationship Id="rId9" Type="http://schemas.openxmlformats.org/officeDocument/2006/relationships/diagramQuickStyle" Target="../diagrams/quickStyle85.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87.xml"/><Relationship Id="rId3" Type="http://schemas.openxmlformats.org/officeDocument/2006/relationships/diagramData" Target="../diagrams/data86.xml"/><Relationship Id="rId7" Type="http://schemas.microsoft.com/office/2007/relationships/diagramDrawing" Target="../diagrams/drawing86.xml"/><Relationship Id="rId12" Type="http://schemas.microsoft.com/office/2007/relationships/diagramDrawing" Target="../diagrams/drawing87.xml"/><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diagramColors" Target="../diagrams/colors86.xml"/><Relationship Id="rId11" Type="http://schemas.openxmlformats.org/officeDocument/2006/relationships/diagramColors" Target="../diagrams/colors87.xml"/><Relationship Id="rId5" Type="http://schemas.openxmlformats.org/officeDocument/2006/relationships/diagramQuickStyle" Target="../diagrams/quickStyle86.xml"/><Relationship Id="rId10" Type="http://schemas.openxmlformats.org/officeDocument/2006/relationships/diagramQuickStyle" Target="../diagrams/quickStyle87.xml"/><Relationship Id="rId4" Type="http://schemas.openxmlformats.org/officeDocument/2006/relationships/diagramLayout" Target="../diagrams/layout86.xml"/><Relationship Id="rId9" Type="http://schemas.openxmlformats.org/officeDocument/2006/relationships/diagramLayout" Target="../diagrams/layout87.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89.xml"/><Relationship Id="rId13" Type="http://schemas.openxmlformats.org/officeDocument/2006/relationships/diagramData" Target="../diagrams/data90.xml"/><Relationship Id="rId18" Type="http://schemas.openxmlformats.org/officeDocument/2006/relationships/diagramData" Target="../diagrams/data91.xml"/><Relationship Id="rId3" Type="http://schemas.openxmlformats.org/officeDocument/2006/relationships/diagramData" Target="../diagrams/data88.xml"/><Relationship Id="rId21" Type="http://schemas.openxmlformats.org/officeDocument/2006/relationships/diagramColors" Target="../diagrams/colors91.xml"/><Relationship Id="rId7" Type="http://schemas.microsoft.com/office/2007/relationships/diagramDrawing" Target="../diagrams/drawing88.xml"/><Relationship Id="rId12" Type="http://schemas.microsoft.com/office/2007/relationships/diagramDrawing" Target="../diagrams/drawing89.xml"/><Relationship Id="rId17" Type="http://schemas.microsoft.com/office/2007/relationships/diagramDrawing" Target="../diagrams/drawing90.xml"/><Relationship Id="rId2" Type="http://schemas.openxmlformats.org/officeDocument/2006/relationships/notesSlide" Target="../notesSlides/notesSlide2.xml"/><Relationship Id="rId16" Type="http://schemas.openxmlformats.org/officeDocument/2006/relationships/diagramColors" Target="../diagrams/colors90.xml"/><Relationship Id="rId20" Type="http://schemas.openxmlformats.org/officeDocument/2006/relationships/diagramQuickStyle" Target="../diagrams/quickStyle91.xml"/><Relationship Id="rId1" Type="http://schemas.openxmlformats.org/officeDocument/2006/relationships/slideLayout" Target="../slideLayouts/slideLayout7.xml"/><Relationship Id="rId6" Type="http://schemas.openxmlformats.org/officeDocument/2006/relationships/diagramColors" Target="../diagrams/colors88.xml"/><Relationship Id="rId11" Type="http://schemas.openxmlformats.org/officeDocument/2006/relationships/diagramColors" Target="../diagrams/colors89.xml"/><Relationship Id="rId5" Type="http://schemas.openxmlformats.org/officeDocument/2006/relationships/diagramQuickStyle" Target="../diagrams/quickStyle88.xml"/><Relationship Id="rId15" Type="http://schemas.openxmlformats.org/officeDocument/2006/relationships/diagramQuickStyle" Target="../diagrams/quickStyle90.xml"/><Relationship Id="rId10" Type="http://schemas.openxmlformats.org/officeDocument/2006/relationships/diagramQuickStyle" Target="../diagrams/quickStyle89.xml"/><Relationship Id="rId19" Type="http://schemas.openxmlformats.org/officeDocument/2006/relationships/diagramLayout" Target="../diagrams/layout91.xml"/><Relationship Id="rId4" Type="http://schemas.openxmlformats.org/officeDocument/2006/relationships/diagramLayout" Target="../diagrams/layout88.xml"/><Relationship Id="rId9" Type="http://schemas.openxmlformats.org/officeDocument/2006/relationships/diagramLayout" Target="../diagrams/layout89.xml"/><Relationship Id="rId14" Type="http://schemas.openxmlformats.org/officeDocument/2006/relationships/diagramLayout" Target="../diagrams/layout90.xml"/><Relationship Id="rId22" Type="http://schemas.microsoft.com/office/2007/relationships/diagramDrawing" Target="../diagrams/drawing91.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93.xml"/><Relationship Id="rId13" Type="http://schemas.openxmlformats.org/officeDocument/2006/relationships/diagramLayout" Target="../diagrams/layout94.xml"/><Relationship Id="rId3" Type="http://schemas.openxmlformats.org/officeDocument/2006/relationships/diagramLayout" Target="../diagrams/layout92.xml"/><Relationship Id="rId7" Type="http://schemas.openxmlformats.org/officeDocument/2006/relationships/diagramData" Target="../diagrams/data93.xml"/><Relationship Id="rId12" Type="http://schemas.openxmlformats.org/officeDocument/2006/relationships/diagramData" Target="../diagrams/data94.xml"/><Relationship Id="rId2" Type="http://schemas.openxmlformats.org/officeDocument/2006/relationships/diagramData" Target="../diagrams/data92.xml"/><Relationship Id="rId16" Type="http://schemas.microsoft.com/office/2007/relationships/diagramDrawing" Target="../diagrams/drawing94.xml"/><Relationship Id="rId1" Type="http://schemas.openxmlformats.org/officeDocument/2006/relationships/slideLayout" Target="../slideLayouts/slideLayout7.xml"/><Relationship Id="rId6" Type="http://schemas.microsoft.com/office/2007/relationships/diagramDrawing" Target="../diagrams/drawing92.xml"/><Relationship Id="rId11" Type="http://schemas.microsoft.com/office/2007/relationships/diagramDrawing" Target="../diagrams/drawing93.xml"/><Relationship Id="rId5" Type="http://schemas.openxmlformats.org/officeDocument/2006/relationships/diagramColors" Target="../diagrams/colors92.xml"/><Relationship Id="rId15" Type="http://schemas.openxmlformats.org/officeDocument/2006/relationships/diagramColors" Target="../diagrams/colors94.xml"/><Relationship Id="rId10" Type="http://schemas.openxmlformats.org/officeDocument/2006/relationships/diagramColors" Target="../diagrams/colors93.xml"/><Relationship Id="rId4" Type="http://schemas.openxmlformats.org/officeDocument/2006/relationships/diagramQuickStyle" Target="../diagrams/quickStyle92.xml"/><Relationship Id="rId9" Type="http://schemas.openxmlformats.org/officeDocument/2006/relationships/diagramQuickStyle" Target="../diagrams/quickStyle93.xml"/><Relationship Id="rId14" Type="http://schemas.openxmlformats.org/officeDocument/2006/relationships/diagramQuickStyle" Target="../diagrams/quickStyle94.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95.xml"/><Relationship Id="rId7" Type="http://schemas.openxmlformats.org/officeDocument/2006/relationships/image" Target="../media/image32.jpg"/><Relationship Id="rId2" Type="http://schemas.openxmlformats.org/officeDocument/2006/relationships/diagramData" Target="../diagrams/data95.xml"/><Relationship Id="rId1" Type="http://schemas.openxmlformats.org/officeDocument/2006/relationships/slideLayout" Target="../slideLayouts/slideLayout7.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96.xml"/><Relationship Id="rId3" Type="http://schemas.openxmlformats.org/officeDocument/2006/relationships/slideLayout" Target="../slideLayouts/slideLayout7.xml"/><Relationship Id="rId7" Type="http://schemas.openxmlformats.org/officeDocument/2006/relationships/diagramLayout" Target="../diagrams/layout9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96.xml"/><Relationship Id="rId5" Type="http://schemas.openxmlformats.org/officeDocument/2006/relationships/image" Target="../media/image34.png"/><Relationship Id="rId10" Type="http://schemas.microsoft.com/office/2007/relationships/diagramDrawing" Target="../diagrams/drawing96.xml"/><Relationship Id="rId4" Type="http://schemas.openxmlformats.org/officeDocument/2006/relationships/notesSlide" Target="../notesSlides/notesSlide3.xml"/><Relationship Id="rId9" Type="http://schemas.openxmlformats.org/officeDocument/2006/relationships/diagramColors" Target="../diagrams/colors96.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98.xml"/><Relationship Id="rId3" Type="http://schemas.openxmlformats.org/officeDocument/2006/relationships/diagramData" Target="../diagrams/data97.xml"/><Relationship Id="rId7" Type="http://schemas.microsoft.com/office/2007/relationships/diagramDrawing" Target="../diagrams/drawing97.xml"/><Relationship Id="rId12" Type="http://schemas.microsoft.com/office/2007/relationships/diagramDrawing" Target="../diagrams/drawing98.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diagramColors" Target="../diagrams/colors97.xml"/><Relationship Id="rId11" Type="http://schemas.openxmlformats.org/officeDocument/2006/relationships/diagramColors" Target="../diagrams/colors98.xml"/><Relationship Id="rId5" Type="http://schemas.openxmlformats.org/officeDocument/2006/relationships/diagramQuickStyle" Target="../diagrams/quickStyle97.xml"/><Relationship Id="rId10" Type="http://schemas.openxmlformats.org/officeDocument/2006/relationships/diagramQuickStyle" Target="../diagrams/quickStyle98.xml"/><Relationship Id="rId4" Type="http://schemas.openxmlformats.org/officeDocument/2006/relationships/diagramLayout" Target="../diagrams/layout97.xml"/><Relationship Id="rId9" Type="http://schemas.openxmlformats.org/officeDocument/2006/relationships/diagramLayout" Target="../diagrams/layout98.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100.xml"/><Relationship Id="rId3" Type="http://schemas.openxmlformats.org/officeDocument/2006/relationships/diagramLayout" Target="../diagrams/layout99.xml"/><Relationship Id="rId7" Type="http://schemas.openxmlformats.org/officeDocument/2006/relationships/diagramData" Target="../diagrams/data100.xml"/><Relationship Id="rId12" Type="http://schemas.openxmlformats.org/officeDocument/2006/relationships/image" Target="../media/image36.png"/><Relationship Id="rId2" Type="http://schemas.openxmlformats.org/officeDocument/2006/relationships/diagramData" Target="../diagrams/data99.xml"/><Relationship Id="rId1" Type="http://schemas.openxmlformats.org/officeDocument/2006/relationships/slideLayout" Target="../slideLayouts/slideLayout7.xml"/><Relationship Id="rId6" Type="http://schemas.microsoft.com/office/2007/relationships/diagramDrawing" Target="../diagrams/drawing99.xml"/><Relationship Id="rId11" Type="http://schemas.microsoft.com/office/2007/relationships/diagramDrawing" Target="../diagrams/drawing100.xml"/><Relationship Id="rId5" Type="http://schemas.openxmlformats.org/officeDocument/2006/relationships/diagramColors" Target="../diagrams/colors99.xml"/><Relationship Id="rId10" Type="http://schemas.openxmlformats.org/officeDocument/2006/relationships/diagramColors" Target="../diagrams/colors100.xml"/><Relationship Id="rId4" Type="http://schemas.openxmlformats.org/officeDocument/2006/relationships/diagramQuickStyle" Target="../diagrams/quickStyle99.xml"/><Relationship Id="rId9" Type="http://schemas.openxmlformats.org/officeDocument/2006/relationships/diagramQuickStyle" Target="../diagrams/quickStyle100.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1.xml"/><Relationship Id="rId2" Type="http://schemas.openxmlformats.org/officeDocument/2006/relationships/diagramData" Target="../diagrams/data101.xml"/><Relationship Id="rId1" Type="http://schemas.openxmlformats.org/officeDocument/2006/relationships/slideLayout" Target="../slideLayouts/slideLayout7.xml"/><Relationship Id="rId6" Type="http://schemas.microsoft.com/office/2007/relationships/diagramDrawing" Target="../diagrams/drawing101.xml"/><Relationship Id="rId5" Type="http://schemas.openxmlformats.org/officeDocument/2006/relationships/diagramColors" Target="../diagrams/colors101.xml"/><Relationship Id="rId4" Type="http://schemas.openxmlformats.org/officeDocument/2006/relationships/diagramQuickStyle" Target="../diagrams/quickStyle10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diagramData" Target="../diagrams/data11.xml"/><Relationship Id="rId2" Type="http://schemas.openxmlformats.org/officeDocument/2006/relationships/diagramData" Target="../diagrams/data9.xml"/><Relationship Id="rId16" Type="http://schemas.microsoft.com/office/2007/relationships/diagramDrawing" Target="../diagrams/drawing11.xml"/><Relationship Id="rId1" Type="http://schemas.openxmlformats.org/officeDocument/2006/relationships/slideLayout" Target="../slideLayouts/slideLayout7.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diagramColors" Target="../diagrams/colors11.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18" Type="http://schemas.microsoft.com/office/2007/relationships/diagramDrawing" Target="../diagrams/drawing14.xml"/><Relationship Id="rId3" Type="http://schemas.openxmlformats.org/officeDocument/2006/relationships/image" Target="../media/image3.jpg"/><Relationship Id="rId21" Type="http://schemas.openxmlformats.org/officeDocument/2006/relationships/diagramQuickStyle" Target="../diagrams/quickStyle15.xml"/><Relationship Id="rId7" Type="http://schemas.openxmlformats.org/officeDocument/2006/relationships/diagramColors" Target="../diagrams/colors12.xml"/><Relationship Id="rId12" Type="http://schemas.openxmlformats.org/officeDocument/2006/relationships/diagramColors" Target="../diagrams/colors13.xml"/><Relationship Id="rId17" Type="http://schemas.openxmlformats.org/officeDocument/2006/relationships/diagramColors" Target="../diagrams/colors14.xml"/><Relationship Id="rId2" Type="http://schemas.openxmlformats.org/officeDocument/2006/relationships/notesSlide" Target="../notesSlides/notesSlide1.xml"/><Relationship Id="rId16" Type="http://schemas.openxmlformats.org/officeDocument/2006/relationships/diagramQuickStyle" Target="../diagrams/quickStyle14.xml"/><Relationship Id="rId20" Type="http://schemas.openxmlformats.org/officeDocument/2006/relationships/diagramLayout" Target="../diagrams/layout15.xml"/><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5" Type="http://schemas.openxmlformats.org/officeDocument/2006/relationships/diagramLayout" Target="../diagrams/layout14.xml"/><Relationship Id="rId23" Type="http://schemas.microsoft.com/office/2007/relationships/diagramDrawing" Target="../diagrams/drawing15.xml"/><Relationship Id="rId10" Type="http://schemas.openxmlformats.org/officeDocument/2006/relationships/diagramLayout" Target="../diagrams/layout13.xml"/><Relationship Id="rId19" Type="http://schemas.openxmlformats.org/officeDocument/2006/relationships/diagramData" Target="../diagrams/data15.xml"/><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diagramData" Target="../diagrams/data14.xml"/><Relationship Id="rId22" Type="http://schemas.openxmlformats.org/officeDocument/2006/relationships/diagramColors" Target="../diagrams/colors1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7.xml"/><Relationship Id="rId13" Type="http://schemas.openxmlformats.org/officeDocument/2006/relationships/diagramLayout" Target="../diagrams/layout18.xml"/><Relationship Id="rId3" Type="http://schemas.openxmlformats.org/officeDocument/2006/relationships/diagramLayout" Target="../diagrams/layout16.xml"/><Relationship Id="rId7" Type="http://schemas.openxmlformats.org/officeDocument/2006/relationships/diagramData" Target="../diagrams/data17.xml"/><Relationship Id="rId12" Type="http://schemas.openxmlformats.org/officeDocument/2006/relationships/diagramData" Target="../diagrams/data18.xml"/><Relationship Id="rId17" Type="http://schemas.openxmlformats.org/officeDocument/2006/relationships/image" Target="../media/image4.jpg"/><Relationship Id="rId2" Type="http://schemas.openxmlformats.org/officeDocument/2006/relationships/diagramData" Target="../diagrams/data16.xml"/><Relationship Id="rId16" Type="http://schemas.microsoft.com/office/2007/relationships/diagramDrawing" Target="../diagrams/drawing18.xml"/><Relationship Id="rId1" Type="http://schemas.openxmlformats.org/officeDocument/2006/relationships/slideLayout" Target="../slideLayouts/slideLayout7.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5" Type="http://schemas.openxmlformats.org/officeDocument/2006/relationships/diagramColors" Target="../diagrams/colors18.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 Id="rId14" Type="http://schemas.openxmlformats.org/officeDocument/2006/relationships/diagramQuickStyle" Target="../diagrams/quickStyle1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diagramLayout" Target="../diagrams/layout21.xml"/><Relationship Id="rId18" Type="http://schemas.openxmlformats.org/officeDocument/2006/relationships/diagramLayout" Target="../diagrams/layout22.xml"/><Relationship Id="rId3" Type="http://schemas.openxmlformats.org/officeDocument/2006/relationships/diagramLayout" Target="../diagrams/layout19.xml"/><Relationship Id="rId21" Type="http://schemas.microsoft.com/office/2007/relationships/diagramDrawing" Target="../diagrams/drawing22.xml"/><Relationship Id="rId7" Type="http://schemas.openxmlformats.org/officeDocument/2006/relationships/diagramData" Target="../diagrams/data20.xml"/><Relationship Id="rId12" Type="http://schemas.openxmlformats.org/officeDocument/2006/relationships/diagramData" Target="../diagrams/data21.xml"/><Relationship Id="rId17" Type="http://schemas.openxmlformats.org/officeDocument/2006/relationships/diagramData" Target="../diagrams/data22.xml"/><Relationship Id="rId2" Type="http://schemas.openxmlformats.org/officeDocument/2006/relationships/diagramData" Target="../diagrams/data19.xml"/><Relationship Id="rId16" Type="http://schemas.microsoft.com/office/2007/relationships/diagramDrawing" Target="../diagrams/drawing21.xml"/><Relationship Id="rId20" Type="http://schemas.openxmlformats.org/officeDocument/2006/relationships/diagramColors" Target="../diagrams/colors22.xml"/><Relationship Id="rId1" Type="http://schemas.openxmlformats.org/officeDocument/2006/relationships/slideLayout" Target="../slideLayouts/slideLayout7.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5" Type="http://schemas.openxmlformats.org/officeDocument/2006/relationships/diagramColors" Target="../diagrams/colors21.xml"/><Relationship Id="rId10" Type="http://schemas.openxmlformats.org/officeDocument/2006/relationships/diagramColors" Target="../diagrams/colors20.xml"/><Relationship Id="rId19" Type="http://schemas.openxmlformats.org/officeDocument/2006/relationships/diagramQuickStyle" Target="../diagrams/quickStyle22.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QuickStyle" Target="../diagrams/quickStyle21.xml"/><Relationship Id="rId22" Type="http://schemas.openxmlformats.org/officeDocument/2006/relationships/image" Target="../media/image5.jp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diagramData" Target="../diagrams/data25.xml"/><Relationship Id="rId18" Type="http://schemas.openxmlformats.org/officeDocument/2006/relationships/diagramData" Target="../diagrams/data26.xml"/><Relationship Id="rId3" Type="http://schemas.openxmlformats.org/officeDocument/2006/relationships/diagramData" Target="../diagrams/data23.xml"/><Relationship Id="rId21" Type="http://schemas.openxmlformats.org/officeDocument/2006/relationships/diagramColors" Target="../diagrams/colors26.xml"/><Relationship Id="rId7" Type="http://schemas.microsoft.com/office/2007/relationships/diagramDrawing" Target="../diagrams/drawing23.xml"/><Relationship Id="rId12" Type="http://schemas.microsoft.com/office/2007/relationships/diagramDrawing" Target="../diagrams/drawing24.xml"/><Relationship Id="rId17" Type="http://schemas.microsoft.com/office/2007/relationships/diagramDrawing" Target="../diagrams/drawing25.xml"/><Relationship Id="rId2" Type="http://schemas.openxmlformats.org/officeDocument/2006/relationships/image" Target="../media/image6.jpg"/><Relationship Id="rId16" Type="http://schemas.openxmlformats.org/officeDocument/2006/relationships/diagramColors" Target="../diagrams/colors25.xml"/><Relationship Id="rId20" Type="http://schemas.openxmlformats.org/officeDocument/2006/relationships/diagramQuickStyle" Target="../diagrams/quickStyle26.xml"/><Relationship Id="rId1" Type="http://schemas.openxmlformats.org/officeDocument/2006/relationships/slideLayout" Target="../slideLayouts/slideLayout7.xml"/><Relationship Id="rId6" Type="http://schemas.openxmlformats.org/officeDocument/2006/relationships/diagramColors" Target="../diagrams/colors23.xml"/><Relationship Id="rId11" Type="http://schemas.openxmlformats.org/officeDocument/2006/relationships/diagramColors" Target="../diagrams/colors24.xml"/><Relationship Id="rId5" Type="http://schemas.openxmlformats.org/officeDocument/2006/relationships/diagramQuickStyle" Target="../diagrams/quickStyle23.xml"/><Relationship Id="rId15" Type="http://schemas.openxmlformats.org/officeDocument/2006/relationships/diagramQuickStyle" Target="../diagrams/quickStyle25.xml"/><Relationship Id="rId10" Type="http://schemas.openxmlformats.org/officeDocument/2006/relationships/diagramQuickStyle" Target="../diagrams/quickStyle24.xml"/><Relationship Id="rId19" Type="http://schemas.openxmlformats.org/officeDocument/2006/relationships/diagramLayout" Target="../diagrams/layout26.xml"/><Relationship Id="rId4" Type="http://schemas.openxmlformats.org/officeDocument/2006/relationships/diagramLayout" Target="../diagrams/layout23.xml"/><Relationship Id="rId9" Type="http://schemas.openxmlformats.org/officeDocument/2006/relationships/diagramLayout" Target="../diagrams/layout24.xml"/><Relationship Id="rId14" Type="http://schemas.openxmlformats.org/officeDocument/2006/relationships/diagramLayout" Target="../diagrams/layout25.xml"/><Relationship Id="rId22" Type="http://schemas.microsoft.com/office/2007/relationships/diagramDrawing" Target="../diagrams/drawing2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l="10538" r="10282"/>
          <a:stretch/>
        </p:blipFill>
        <p:spPr>
          <a:xfrm>
            <a:off x="2041760" y="1653254"/>
            <a:ext cx="8494790" cy="3565676"/>
          </a:xfrm>
          <a:prstGeom prst="rect">
            <a:avLst/>
          </a:prstGeom>
        </p:spPr>
      </p:pic>
      <p:graphicFrame>
        <p:nvGraphicFramePr>
          <p:cNvPr id="18" name="Diagram 17"/>
          <p:cNvGraphicFramePr/>
          <p:nvPr>
            <p:extLst>
              <p:ext uri="{D42A27DB-BD31-4B8C-83A1-F6EECF244321}">
                <p14:modId xmlns:p14="http://schemas.microsoft.com/office/powerpoint/2010/main" val="1454547414"/>
              </p:ext>
            </p:extLst>
          </p:nvPr>
        </p:nvGraphicFramePr>
        <p:xfrm>
          <a:off x="1773758" y="796866"/>
          <a:ext cx="8831287" cy="1055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Diagram 18"/>
          <p:cNvGraphicFramePr/>
          <p:nvPr>
            <p:extLst>
              <p:ext uri="{D42A27DB-BD31-4B8C-83A1-F6EECF244321}">
                <p14:modId xmlns:p14="http://schemas.microsoft.com/office/powerpoint/2010/main" val="4201299315"/>
              </p:ext>
            </p:extLst>
          </p:nvPr>
        </p:nvGraphicFramePr>
        <p:xfrm>
          <a:off x="2225155" y="5360246"/>
          <a:ext cx="8128000" cy="9013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049628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40862967"/>
              </p:ext>
            </p:extLst>
          </p:nvPr>
        </p:nvGraphicFramePr>
        <p:xfrm>
          <a:off x="2148379" y="2789535"/>
          <a:ext cx="8128000" cy="1009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5752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84377137"/>
              </p:ext>
            </p:extLst>
          </p:nvPr>
        </p:nvGraphicFramePr>
        <p:xfrm>
          <a:off x="1351279" y="2078182"/>
          <a:ext cx="9489442" cy="3632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2032000" y="789709"/>
            <a:ext cx="8128000" cy="814828"/>
            <a:chOff x="0" y="0"/>
            <a:chExt cx="8128000" cy="1006200"/>
          </a:xfrm>
        </p:grpSpPr>
        <p:sp>
          <p:nvSpPr>
            <p:cNvPr id="4" name="Rounded Rectangle 3"/>
            <p:cNvSpPr/>
            <p:nvPr/>
          </p:nvSpPr>
          <p:spPr>
            <a:xfrm>
              <a:off x="0" y="0"/>
              <a:ext cx="8128000" cy="1006200"/>
            </a:xfrm>
            <a:prstGeom prst="roundRect">
              <a:avLst/>
            </a:prstGeom>
            <a:solidFill>
              <a:schemeClr val="accent1">
                <a:lumMod val="50000"/>
              </a:schemeClr>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5" name="Rounded Rectangle 4"/>
            <p:cNvSpPr txBox="1"/>
            <p:nvPr/>
          </p:nvSpPr>
          <p:spPr>
            <a:xfrm>
              <a:off x="49119" y="49119"/>
              <a:ext cx="8029762"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3600" b="1" kern="1200" dirty="0" smtClean="0">
                  <a:latin typeface="Consolas" panose="020B0609020204030204" pitchFamily="49" charset="0"/>
                </a:rPr>
                <a:t>Social Structure</a:t>
              </a:r>
              <a:endParaRPr lang="en-US" sz="3600" b="1" kern="1200" dirty="0">
                <a:latin typeface="Consolas" panose="020B0609020204030204" pitchFamily="49" charset="0"/>
              </a:endParaRPr>
            </a:p>
          </p:txBody>
        </p:sp>
      </p:grpSp>
    </p:spTree>
    <p:extLst>
      <p:ext uri="{BB962C8B-B14F-4D97-AF65-F5344CB8AC3E}">
        <p14:creationId xmlns:p14="http://schemas.microsoft.com/office/powerpoint/2010/main" val="46571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73774" b="5642"/>
          <a:stretch/>
        </p:blipFill>
        <p:spPr>
          <a:xfrm>
            <a:off x="10109" y="0"/>
            <a:ext cx="1799853" cy="2568633"/>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7105" t="1" r="31830" b="3077"/>
          <a:stretch/>
        </p:blipFill>
        <p:spPr>
          <a:xfrm>
            <a:off x="84501" y="4149230"/>
            <a:ext cx="1411790" cy="257667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7938" r="2348" b="851"/>
          <a:stretch/>
        </p:blipFill>
        <p:spPr>
          <a:xfrm>
            <a:off x="10015755" y="3981686"/>
            <a:ext cx="2173109" cy="2876314"/>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3901" r="52523" b="3898"/>
          <a:stretch/>
        </p:blipFill>
        <p:spPr>
          <a:xfrm>
            <a:off x="10540539" y="1343266"/>
            <a:ext cx="1648326" cy="2665205"/>
          </a:xfrm>
          <a:prstGeom prst="rect">
            <a:avLst/>
          </a:prstGeom>
        </p:spPr>
      </p:pic>
      <p:graphicFrame>
        <p:nvGraphicFramePr>
          <p:cNvPr id="6" name="Content Placeholder 5"/>
          <p:cNvGraphicFramePr>
            <a:graphicFrameLocks noGrp="1"/>
          </p:cNvGraphicFramePr>
          <p:nvPr>
            <p:ph idx="4294967295"/>
            <p:extLst>
              <p:ext uri="{D42A27DB-BD31-4B8C-83A1-F6EECF244321}">
                <p14:modId xmlns:p14="http://schemas.microsoft.com/office/powerpoint/2010/main" val="3496074227"/>
              </p:ext>
            </p:extLst>
          </p:nvPr>
        </p:nvGraphicFramePr>
        <p:xfrm>
          <a:off x="1783796" y="987995"/>
          <a:ext cx="9412778" cy="1234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5"/>
          <p:cNvGraphicFramePr>
            <a:graphicFrameLocks/>
          </p:cNvGraphicFramePr>
          <p:nvPr>
            <p:extLst>
              <p:ext uri="{D42A27DB-BD31-4B8C-83A1-F6EECF244321}">
                <p14:modId xmlns:p14="http://schemas.microsoft.com/office/powerpoint/2010/main" val="1974468544"/>
              </p:ext>
            </p:extLst>
          </p:nvPr>
        </p:nvGraphicFramePr>
        <p:xfrm>
          <a:off x="1809962" y="2084860"/>
          <a:ext cx="8457836" cy="1835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Diagram 1"/>
          <p:cNvGraphicFramePr/>
          <p:nvPr>
            <p:extLst>
              <p:ext uri="{D42A27DB-BD31-4B8C-83A1-F6EECF244321}">
                <p14:modId xmlns:p14="http://schemas.microsoft.com/office/powerpoint/2010/main" val="4201266223"/>
              </p:ext>
            </p:extLst>
          </p:nvPr>
        </p:nvGraphicFramePr>
        <p:xfrm>
          <a:off x="1783796" y="3813547"/>
          <a:ext cx="8399234" cy="20945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51403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4194542969"/>
              </p:ext>
            </p:extLst>
          </p:nvPr>
        </p:nvGraphicFramePr>
        <p:xfrm>
          <a:off x="1077725" y="4027342"/>
          <a:ext cx="10108277" cy="2305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346753581"/>
              </p:ext>
            </p:extLst>
          </p:nvPr>
        </p:nvGraphicFramePr>
        <p:xfrm>
          <a:off x="885781" y="1996225"/>
          <a:ext cx="10370355" cy="17901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 2"/>
          <p:cNvGraphicFramePr/>
          <p:nvPr>
            <p:extLst>
              <p:ext uri="{D42A27DB-BD31-4B8C-83A1-F6EECF244321}">
                <p14:modId xmlns:p14="http://schemas.microsoft.com/office/powerpoint/2010/main" val="1186536143"/>
              </p:ext>
            </p:extLst>
          </p:nvPr>
        </p:nvGraphicFramePr>
        <p:xfrm>
          <a:off x="885780" y="899969"/>
          <a:ext cx="10383234" cy="85155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644618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6587067" y="1386454"/>
          <a:ext cx="506306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2879225281"/>
              </p:ext>
            </p:extLst>
          </p:nvPr>
        </p:nvGraphicFramePr>
        <p:xfrm>
          <a:off x="2032000" y="719666"/>
          <a:ext cx="8128000" cy="7516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32396533"/>
              </p:ext>
            </p:extLst>
          </p:nvPr>
        </p:nvGraphicFramePr>
        <p:xfrm>
          <a:off x="491067" y="1936865"/>
          <a:ext cx="5748866" cy="362573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94913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451486700"/>
              </p:ext>
            </p:extLst>
          </p:nvPr>
        </p:nvGraphicFramePr>
        <p:xfrm>
          <a:off x="1091506" y="2051857"/>
          <a:ext cx="10291619" cy="1072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nvPr>
        </p:nvGraphicFramePr>
        <p:xfrm>
          <a:off x="2173316" y="889462"/>
          <a:ext cx="8128000" cy="8597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rotWithShape="1">
          <a:blip r:embed="rId12"/>
          <a:srcRect t="20796" b="18823"/>
          <a:stretch/>
        </p:blipFill>
        <p:spPr>
          <a:xfrm>
            <a:off x="6453854" y="3543221"/>
            <a:ext cx="5080055" cy="3067396"/>
          </a:xfrm>
          <a:prstGeom prst="rect">
            <a:avLst/>
          </a:prstGeom>
        </p:spPr>
      </p:pic>
      <p:graphicFrame>
        <p:nvGraphicFramePr>
          <p:cNvPr id="6" name="Diagram 5"/>
          <p:cNvGraphicFramePr/>
          <p:nvPr>
            <p:extLst>
              <p:ext uri="{D42A27DB-BD31-4B8C-83A1-F6EECF244321}">
                <p14:modId xmlns:p14="http://schemas.microsoft.com/office/powerpoint/2010/main" val="2397253864"/>
              </p:ext>
            </p:extLst>
          </p:nvPr>
        </p:nvGraphicFramePr>
        <p:xfrm>
          <a:off x="1242290" y="3248890"/>
          <a:ext cx="5000567" cy="276675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59795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897318580"/>
              </p:ext>
            </p:extLst>
          </p:nvPr>
        </p:nvGraphicFramePr>
        <p:xfrm>
          <a:off x="1030195" y="3067395"/>
          <a:ext cx="10432001" cy="2804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938439157"/>
              </p:ext>
            </p:extLst>
          </p:nvPr>
        </p:nvGraphicFramePr>
        <p:xfrm>
          <a:off x="2032000" y="719666"/>
          <a:ext cx="8128000" cy="8431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Content Placeholder 6"/>
          <p:cNvGraphicFramePr>
            <a:graphicFrameLocks/>
          </p:cNvGraphicFramePr>
          <p:nvPr>
            <p:extLst>
              <p:ext uri="{D42A27DB-BD31-4B8C-83A1-F6EECF244321}">
                <p14:modId xmlns:p14="http://schemas.microsoft.com/office/powerpoint/2010/main" val="3734664783"/>
              </p:ext>
            </p:extLst>
          </p:nvPr>
        </p:nvGraphicFramePr>
        <p:xfrm>
          <a:off x="1074942" y="1562793"/>
          <a:ext cx="10042115" cy="146748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7067862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55712919"/>
              </p:ext>
            </p:extLst>
          </p:nvPr>
        </p:nvGraphicFramePr>
        <p:xfrm>
          <a:off x="2276698" y="412123"/>
          <a:ext cx="8128000" cy="850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778784843"/>
              </p:ext>
            </p:extLst>
          </p:nvPr>
        </p:nvGraphicFramePr>
        <p:xfrm>
          <a:off x="1396178" y="1386379"/>
          <a:ext cx="4290914" cy="25977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p:cNvGraphicFramePr/>
          <p:nvPr>
            <p:extLst>
              <p:ext uri="{D42A27DB-BD31-4B8C-83A1-F6EECF244321}">
                <p14:modId xmlns:p14="http://schemas.microsoft.com/office/powerpoint/2010/main" val="670008130"/>
              </p:ext>
            </p:extLst>
          </p:nvPr>
        </p:nvGraphicFramePr>
        <p:xfrm>
          <a:off x="6276304" y="1455312"/>
          <a:ext cx="4681695" cy="24598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6" name="Content Placeholder 6"/>
          <p:cNvGraphicFramePr>
            <a:graphicFrameLocks/>
          </p:cNvGraphicFramePr>
          <p:nvPr>
            <p:extLst>
              <p:ext uri="{D42A27DB-BD31-4B8C-83A1-F6EECF244321}">
                <p14:modId xmlns:p14="http://schemas.microsoft.com/office/powerpoint/2010/main" val="1694968078"/>
              </p:ext>
            </p:extLst>
          </p:nvPr>
        </p:nvGraphicFramePr>
        <p:xfrm>
          <a:off x="2215806" y="4289645"/>
          <a:ext cx="8228961" cy="229145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359737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1641024926"/>
              </p:ext>
            </p:extLst>
          </p:nvPr>
        </p:nvGraphicFramePr>
        <p:xfrm>
          <a:off x="953873" y="2628550"/>
          <a:ext cx="5286397" cy="1737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129695974"/>
              </p:ext>
            </p:extLst>
          </p:nvPr>
        </p:nvGraphicFramePr>
        <p:xfrm>
          <a:off x="2193990" y="667403"/>
          <a:ext cx="8128000" cy="9096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7393" y="4812012"/>
            <a:ext cx="2560324" cy="1440182"/>
          </a:xfrm>
          <a:prstGeom prst="rect">
            <a:avLst/>
          </a:prstGeom>
        </p:spPr>
      </p:pic>
      <p:pic>
        <p:nvPicPr>
          <p:cNvPr id="8" name="Picture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97717" y="4812012"/>
            <a:ext cx="2559032" cy="1440182"/>
          </a:xfrm>
          <a:prstGeom prst="rect">
            <a:avLst/>
          </a:prstGeom>
        </p:spPr>
      </p:pic>
      <p:graphicFrame>
        <p:nvGraphicFramePr>
          <p:cNvPr id="5" name="Diagram 4"/>
          <p:cNvGraphicFramePr/>
          <p:nvPr>
            <p:extLst>
              <p:ext uri="{D42A27DB-BD31-4B8C-83A1-F6EECF244321}">
                <p14:modId xmlns:p14="http://schemas.microsoft.com/office/powerpoint/2010/main" val="4054049327"/>
              </p:ext>
            </p:extLst>
          </p:nvPr>
        </p:nvGraphicFramePr>
        <p:xfrm>
          <a:off x="6323791" y="2471666"/>
          <a:ext cx="5264152" cy="352078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9" name="Diagram 8"/>
          <p:cNvGraphicFramePr/>
          <p:nvPr>
            <p:extLst>
              <p:ext uri="{D42A27DB-BD31-4B8C-83A1-F6EECF244321}">
                <p14:modId xmlns:p14="http://schemas.microsoft.com/office/powerpoint/2010/main" val="43893263"/>
              </p:ext>
            </p:extLst>
          </p:nvPr>
        </p:nvGraphicFramePr>
        <p:xfrm>
          <a:off x="953873" y="1738785"/>
          <a:ext cx="10109974" cy="73775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25505452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1331520485"/>
              </p:ext>
            </p:extLst>
          </p:nvPr>
        </p:nvGraphicFramePr>
        <p:xfrm>
          <a:off x="1014569" y="1771307"/>
          <a:ext cx="6508449" cy="1919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480166095"/>
              </p:ext>
            </p:extLst>
          </p:nvPr>
        </p:nvGraphicFramePr>
        <p:xfrm>
          <a:off x="2165003" y="756458"/>
          <a:ext cx="8128000" cy="6982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rotWithShape="1">
          <a:blip r:embed="rId12"/>
          <a:srcRect l="42734" r="493" b="10958"/>
          <a:stretch/>
        </p:blipFill>
        <p:spPr>
          <a:xfrm>
            <a:off x="7913716" y="1580114"/>
            <a:ext cx="3949951" cy="4780714"/>
          </a:xfrm>
          <a:prstGeom prst="rect">
            <a:avLst/>
          </a:prstGeom>
        </p:spPr>
      </p:pic>
      <p:graphicFrame>
        <p:nvGraphicFramePr>
          <p:cNvPr id="3" name="Diagram 2"/>
          <p:cNvGraphicFramePr/>
          <p:nvPr>
            <p:extLst>
              <p:ext uri="{D42A27DB-BD31-4B8C-83A1-F6EECF244321}">
                <p14:modId xmlns:p14="http://schemas.microsoft.com/office/powerpoint/2010/main" val="1280389336"/>
              </p:ext>
            </p:extLst>
          </p:nvPr>
        </p:nvGraphicFramePr>
        <p:xfrm>
          <a:off x="1014569" y="4047782"/>
          <a:ext cx="6508449" cy="178527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958308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4294967295"/>
            <p:extLst>
              <p:ext uri="{D42A27DB-BD31-4B8C-83A1-F6EECF244321}">
                <p14:modId xmlns:p14="http://schemas.microsoft.com/office/powerpoint/2010/main" val="949646131"/>
              </p:ext>
            </p:extLst>
          </p:nvPr>
        </p:nvGraphicFramePr>
        <p:xfrm>
          <a:off x="1292314" y="2027988"/>
          <a:ext cx="9952037" cy="3449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2656485503"/>
              </p:ext>
            </p:extLst>
          </p:nvPr>
        </p:nvGraphicFramePr>
        <p:xfrm>
          <a:off x="2032000" y="719666"/>
          <a:ext cx="8128000" cy="7516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01907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2640402598"/>
              </p:ext>
            </p:extLst>
          </p:nvPr>
        </p:nvGraphicFramePr>
        <p:xfrm>
          <a:off x="3608543" y="3735926"/>
          <a:ext cx="7699159" cy="1235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rotWithShape="1">
          <a:blip r:embed="rId7"/>
          <a:srcRect r="55962" b="11296"/>
          <a:stretch/>
        </p:blipFill>
        <p:spPr>
          <a:xfrm>
            <a:off x="222173" y="1016022"/>
            <a:ext cx="3219296" cy="5004150"/>
          </a:xfrm>
          <a:prstGeom prst="rect">
            <a:avLst/>
          </a:prstGeom>
        </p:spPr>
      </p:pic>
      <p:graphicFrame>
        <p:nvGraphicFramePr>
          <p:cNvPr id="2" name="Diagram 1"/>
          <p:cNvGraphicFramePr/>
          <p:nvPr>
            <p:extLst>
              <p:ext uri="{D42A27DB-BD31-4B8C-83A1-F6EECF244321}">
                <p14:modId xmlns:p14="http://schemas.microsoft.com/office/powerpoint/2010/main" val="3957219225"/>
              </p:ext>
            </p:extLst>
          </p:nvPr>
        </p:nvGraphicFramePr>
        <p:xfrm>
          <a:off x="3608543" y="1336115"/>
          <a:ext cx="7699159" cy="19141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42631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1799913812"/>
              </p:ext>
            </p:extLst>
          </p:nvPr>
        </p:nvGraphicFramePr>
        <p:xfrm>
          <a:off x="1199804" y="1933689"/>
          <a:ext cx="9925396" cy="381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990253654"/>
              </p:ext>
            </p:extLst>
          </p:nvPr>
        </p:nvGraphicFramePr>
        <p:xfrm>
          <a:off x="2098502" y="902547"/>
          <a:ext cx="8128000" cy="6768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048322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27" y="1489415"/>
            <a:ext cx="3807366" cy="3498221"/>
          </a:xfrm>
          <a:prstGeom prst="rect">
            <a:avLst/>
          </a:prstGeom>
        </p:spPr>
      </p:pic>
      <p:graphicFrame>
        <p:nvGraphicFramePr>
          <p:cNvPr id="5" name="Content Placeholder 4"/>
          <p:cNvGraphicFramePr>
            <a:graphicFrameLocks noGrp="1"/>
          </p:cNvGraphicFramePr>
          <p:nvPr>
            <p:ph idx="4294967295"/>
            <p:extLst>
              <p:ext uri="{D42A27DB-BD31-4B8C-83A1-F6EECF244321}">
                <p14:modId xmlns:p14="http://schemas.microsoft.com/office/powerpoint/2010/main" val="955306055"/>
              </p:ext>
            </p:extLst>
          </p:nvPr>
        </p:nvGraphicFramePr>
        <p:xfrm>
          <a:off x="4846319" y="1657106"/>
          <a:ext cx="6591993" cy="3741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65882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3935631833"/>
              </p:ext>
            </p:extLst>
          </p:nvPr>
        </p:nvGraphicFramePr>
        <p:xfrm>
          <a:off x="1072341" y="1870362"/>
          <a:ext cx="10047317" cy="3857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890623813"/>
              </p:ext>
            </p:extLst>
          </p:nvPr>
        </p:nvGraphicFramePr>
        <p:xfrm>
          <a:off x="2032000" y="719667"/>
          <a:ext cx="8128000" cy="6519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299677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1573" y="4461388"/>
            <a:ext cx="2571953" cy="1716657"/>
          </a:xfrm>
          <a:prstGeom prst="rect">
            <a:avLst/>
          </a:prstGeom>
        </p:spPr>
      </p:pic>
      <p:graphicFrame>
        <p:nvGraphicFramePr>
          <p:cNvPr id="7" name="Content Placeholder 6"/>
          <p:cNvGraphicFramePr>
            <a:graphicFrameLocks noGrp="1"/>
          </p:cNvGraphicFramePr>
          <p:nvPr>
            <p:ph idx="4294967295"/>
            <p:extLst>
              <p:ext uri="{D42A27DB-BD31-4B8C-83A1-F6EECF244321}">
                <p14:modId xmlns:p14="http://schemas.microsoft.com/office/powerpoint/2010/main" val="1066888639"/>
              </p:ext>
            </p:extLst>
          </p:nvPr>
        </p:nvGraphicFramePr>
        <p:xfrm>
          <a:off x="921631" y="1598233"/>
          <a:ext cx="10277979" cy="15821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120601733"/>
              </p:ext>
            </p:extLst>
          </p:nvPr>
        </p:nvGraphicFramePr>
        <p:xfrm>
          <a:off x="2079469" y="629329"/>
          <a:ext cx="7962305" cy="7080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 name="Diagram 2"/>
          <p:cNvGraphicFramePr/>
          <p:nvPr>
            <p:extLst>
              <p:ext uri="{D42A27DB-BD31-4B8C-83A1-F6EECF244321}">
                <p14:modId xmlns:p14="http://schemas.microsoft.com/office/powerpoint/2010/main" val="2769210015"/>
              </p:ext>
            </p:extLst>
          </p:nvPr>
        </p:nvGraphicFramePr>
        <p:xfrm>
          <a:off x="7922030" y="3264355"/>
          <a:ext cx="3915904" cy="25603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 name="Diagram 3"/>
          <p:cNvGraphicFramePr/>
          <p:nvPr>
            <p:extLst>
              <p:ext uri="{D42A27DB-BD31-4B8C-83A1-F6EECF244321}">
                <p14:modId xmlns:p14="http://schemas.microsoft.com/office/powerpoint/2010/main" val="3029369501"/>
              </p:ext>
            </p:extLst>
          </p:nvPr>
        </p:nvGraphicFramePr>
        <p:xfrm>
          <a:off x="802886" y="4156782"/>
          <a:ext cx="7119144" cy="206860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 name="Diagram 1"/>
          <p:cNvGraphicFramePr/>
          <p:nvPr>
            <p:extLst>
              <p:ext uri="{D42A27DB-BD31-4B8C-83A1-F6EECF244321}">
                <p14:modId xmlns:p14="http://schemas.microsoft.com/office/powerpoint/2010/main" val="2942183875"/>
              </p:ext>
            </p:extLst>
          </p:nvPr>
        </p:nvGraphicFramePr>
        <p:xfrm>
          <a:off x="884843" y="3048812"/>
          <a:ext cx="8128000" cy="8265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901508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ext uri="{D42A27DB-BD31-4B8C-83A1-F6EECF244321}">
                <p14:modId xmlns:p14="http://schemas.microsoft.com/office/powerpoint/2010/main" val="382358155"/>
              </p:ext>
            </p:extLst>
          </p:nvPr>
        </p:nvGraphicFramePr>
        <p:xfrm>
          <a:off x="830260" y="3631841"/>
          <a:ext cx="7644039" cy="1004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2249302976"/>
              </p:ext>
            </p:extLst>
          </p:nvPr>
        </p:nvGraphicFramePr>
        <p:xfrm>
          <a:off x="2147909" y="806335"/>
          <a:ext cx="8128000" cy="7262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 2"/>
          <p:cNvGraphicFramePr/>
          <p:nvPr>
            <p:extLst>
              <p:ext uri="{D42A27DB-BD31-4B8C-83A1-F6EECF244321}">
                <p14:modId xmlns:p14="http://schemas.microsoft.com/office/powerpoint/2010/main" val="2056692076"/>
              </p:ext>
            </p:extLst>
          </p:nvPr>
        </p:nvGraphicFramePr>
        <p:xfrm>
          <a:off x="830260" y="1982592"/>
          <a:ext cx="7910490" cy="14246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4" name="Diagram 3"/>
          <p:cNvGraphicFramePr/>
          <p:nvPr>
            <p:extLst>
              <p:ext uri="{D42A27DB-BD31-4B8C-83A1-F6EECF244321}">
                <p14:modId xmlns:p14="http://schemas.microsoft.com/office/powerpoint/2010/main" val="2294767471"/>
              </p:ext>
            </p:extLst>
          </p:nvPr>
        </p:nvGraphicFramePr>
        <p:xfrm>
          <a:off x="924416" y="5241702"/>
          <a:ext cx="10563538" cy="127500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5" name="Picture 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153400" y="1725418"/>
            <a:ext cx="3516284" cy="3516284"/>
          </a:xfrm>
          <a:prstGeom prst="rect">
            <a:avLst/>
          </a:prstGeom>
        </p:spPr>
      </p:pic>
    </p:spTree>
    <p:extLst>
      <p:ext uri="{BB962C8B-B14F-4D97-AF65-F5344CB8AC3E}">
        <p14:creationId xmlns:p14="http://schemas.microsoft.com/office/powerpoint/2010/main" val="1838953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ext uri="{D42A27DB-BD31-4B8C-83A1-F6EECF244321}">
                <p14:modId xmlns:p14="http://schemas.microsoft.com/office/powerpoint/2010/main" val="3400713941"/>
              </p:ext>
            </p:extLst>
          </p:nvPr>
        </p:nvGraphicFramePr>
        <p:xfrm>
          <a:off x="1194873" y="2631505"/>
          <a:ext cx="9519244" cy="2439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2829719684"/>
              </p:ext>
            </p:extLst>
          </p:nvPr>
        </p:nvGraphicFramePr>
        <p:xfrm>
          <a:off x="1194873" y="1150900"/>
          <a:ext cx="6545330" cy="6989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rotWithShape="1">
          <a:blip r:embed="rId12" cstate="print">
            <a:clrChange>
              <a:clrFrom>
                <a:srgbClr val="FCB827"/>
              </a:clrFrom>
              <a:clrTo>
                <a:srgbClr val="FCB827">
                  <a:alpha val="0"/>
                </a:srgbClr>
              </a:clrTo>
            </a:clrChange>
            <a:extLst>
              <a:ext uri="{28A0092B-C50C-407E-A947-70E740481C1C}">
                <a14:useLocalDpi xmlns:a14="http://schemas.microsoft.com/office/drawing/2010/main" val="0"/>
              </a:ext>
            </a:extLst>
          </a:blip>
          <a:srcRect l="3449" t="16387"/>
          <a:stretch/>
        </p:blipFill>
        <p:spPr>
          <a:xfrm>
            <a:off x="7822794" y="218938"/>
            <a:ext cx="4369206" cy="2562897"/>
          </a:xfrm>
          <a:prstGeom prst="rect">
            <a:avLst/>
          </a:prstGeom>
        </p:spPr>
      </p:pic>
    </p:spTree>
    <p:extLst>
      <p:ext uri="{BB962C8B-B14F-4D97-AF65-F5344CB8AC3E}">
        <p14:creationId xmlns:p14="http://schemas.microsoft.com/office/powerpoint/2010/main" val="14062681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ext uri="{D42A27DB-BD31-4B8C-83A1-F6EECF244321}">
                <p14:modId xmlns:p14="http://schemas.microsoft.com/office/powerpoint/2010/main" val="3562779017"/>
              </p:ext>
            </p:extLst>
          </p:nvPr>
        </p:nvGraphicFramePr>
        <p:xfrm>
          <a:off x="979867" y="4002039"/>
          <a:ext cx="10340661" cy="2001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1340619299"/>
              </p:ext>
            </p:extLst>
          </p:nvPr>
        </p:nvGraphicFramePr>
        <p:xfrm>
          <a:off x="2086198" y="789709"/>
          <a:ext cx="8128000" cy="5947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rotWithShape="1">
          <a:blip r:embed="rId12">
            <a:extLst>
              <a:ext uri="{28A0092B-C50C-407E-A947-70E740481C1C}">
                <a14:useLocalDpi xmlns:a14="http://schemas.microsoft.com/office/drawing/2010/main" val="0"/>
              </a:ext>
            </a:extLst>
          </a:blip>
          <a:srcRect r="-629" b="16950"/>
          <a:stretch/>
        </p:blipFill>
        <p:spPr>
          <a:xfrm>
            <a:off x="495160" y="1479439"/>
            <a:ext cx="5235587" cy="2261288"/>
          </a:xfrm>
          <a:prstGeom prst="rect">
            <a:avLst/>
          </a:prstGeom>
        </p:spPr>
      </p:pic>
      <p:graphicFrame>
        <p:nvGraphicFramePr>
          <p:cNvPr id="3" name="Diagram 2"/>
          <p:cNvGraphicFramePr/>
          <p:nvPr>
            <p:extLst>
              <p:ext uri="{D42A27DB-BD31-4B8C-83A1-F6EECF244321}">
                <p14:modId xmlns:p14="http://schemas.microsoft.com/office/powerpoint/2010/main" val="4095961741"/>
              </p:ext>
            </p:extLst>
          </p:nvPr>
        </p:nvGraphicFramePr>
        <p:xfrm>
          <a:off x="5797600" y="1851973"/>
          <a:ext cx="5589431" cy="182391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90428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58" t="2319" r="4636" b="4230"/>
          <a:stretch/>
        </p:blipFill>
        <p:spPr>
          <a:xfrm>
            <a:off x="9424082" y="652376"/>
            <a:ext cx="2436696" cy="1700128"/>
          </a:xfrm>
          <a:prstGeom prst="rect">
            <a:avLst/>
          </a:prstGeom>
        </p:spPr>
      </p:pic>
      <p:graphicFrame>
        <p:nvGraphicFramePr>
          <p:cNvPr id="7" name="Content Placeholder 6"/>
          <p:cNvGraphicFramePr>
            <a:graphicFrameLocks noGrp="1"/>
          </p:cNvGraphicFramePr>
          <p:nvPr>
            <p:ph idx="4294967295"/>
            <p:extLst>
              <p:ext uri="{D42A27DB-BD31-4B8C-83A1-F6EECF244321}">
                <p14:modId xmlns:p14="http://schemas.microsoft.com/office/powerpoint/2010/main" val="181146855"/>
              </p:ext>
            </p:extLst>
          </p:nvPr>
        </p:nvGraphicFramePr>
        <p:xfrm>
          <a:off x="807949" y="1651057"/>
          <a:ext cx="8331558" cy="1092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937784641"/>
              </p:ext>
            </p:extLst>
          </p:nvPr>
        </p:nvGraphicFramePr>
        <p:xfrm>
          <a:off x="909728" y="748139"/>
          <a:ext cx="8128000" cy="6824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3429125993"/>
              </p:ext>
            </p:extLst>
          </p:nvPr>
        </p:nvGraphicFramePr>
        <p:xfrm>
          <a:off x="807949" y="2581624"/>
          <a:ext cx="10204388" cy="336513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42238314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ext uri="{D42A27DB-BD31-4B8C-83A1-F6EECF244321}">
                <p14:modId xmlns:p14="http://schemas.microsoft.com/office/powerpoint/2010/main" val="3586481461"/>
              </p:ext>
            </p:extLst>
          </p:nvPr>
        </p:nvGraphicFramePr>
        <p:xfrm>
          <a:off x="971204" y="1674712"/>
          <a:ext cx="10515600" cy="1528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3550423018"/>
              </p:ext>
            </p:extLst>
          </p:nvPr>
        </p:nvGraphicFramePr>
        <p:xfrm>
          <a:off x="2165004" y="689956"/>
          <a:ext cx="8128000" cy="7148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rotWithShape="1">
          <a:blip r:embed="rId12">
            <a:clrChange>
              <a:clrFrom>
                <a:srgbClr val="F6F6F6"/>
              </a:clrFrom>
              <a:clrTo>
                <a:srgbClr val="F6F6F6">
                  <a:alpha val="0"/>
                </a:srgbClr>
              </a:clrTo>
            </a:clrChange>
          </a:blip>
          <a:srcRect r="-271" b="20181"/>
          <a:stretch/>
        </p:blipFill>
        <p:spPr>
          <a:xfrm>
            <a:off x="8463937" y="3203083"/>
            <a:ext cx="3204321" cy="2746956"/>
          </a:xfrm>
          <a:prstGeom prst="rect">
            <a:avLst/>
          </a:prstGeom>
        </p:spPr>
      </p:pic>
      <p:graphicFrame>
        <p:nvGraphicFramePr>
          <p:cNvPr id="4" name="Diagram 3"/>
          <p:cNvGraphicFramePr/>
          <p:nvPr>
            <p:extLst>
              <p:ext uri="{D42A27DB-BD31-4B8C-83A1-F6EECF244321}">
                <p14:modId xmlns:p14="http://schemas.microsoft.com/office/powerpoint/2010/main" val="2445186468"/>
              </p:ext>
            </p:extLst>
          </p:nvPr>
        </p:nvGraphicFramePr>
        <p:xfrm>
          <a:off x="971204" y="3344733"/>
          <a:ext cx="7356699" cy="260530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167654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4294967295"/>
            <p:extLst>
              <p:ext uri="{D42A27DB-BD31-4B8C-83A1-F6EECF244321}">
                <p14:modId xmlns:p14="http://schemas.microsoft.com/office/powerpoint/2010/main" val="1297411706"/>
              </p:ext>
            </p:extLst>
          </p:nvPr>
        </p:nvGraphicFramePr>
        <p:xfrm>
          <a:off x="3654972" y="1568978"/>
          <a:ext cx="7575524" cy="2875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987741279"/>
              </p:ext>
            </p:extLst>
          </p:nvPr>
        </p:nvGraphicFramePr>
        <p:xfrm>
          <a:off x="2186547" y="681030"/>
          <a:ext cx="8128000" cy="7018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p:cNvPicPr>
            <a:picLocks noChangeAspect="1"/>
          </p:cNvPicPr>
          <p:nvPr/>
        </p:nvPicPr>
        <p:blipFill rotWithShape="1">
          <a:blip r:embed="rId12">
            <a:extLst>
              <a:ext uri="{28A0092B-C50C-407E-A947-70E740481C1C}">
                <a14:useLocalDpi xmlns:a14="http://schemas.microsoft.com/office/drawing/2010/main" val="0"/>
              </a:ext>
            </a:extLst>
          </a:blip>
          <a:srcRect l="20386" t="16072" r="20354" b="16044"/>
          <a:stretch/>
        </p:blipFill>
        <p:spPr>
          <a:xfrm>
            <a:off x="297476" y="1962933"/>
            <a:ext cx="3095731" cy="2360112"/>
          </a:xfrm>
          <a:prstGeom prst="rect">
            <a:avLst/>
          </a:prstGeom>
        </p:spPr>
      </p:pic>
      <p:graphicFrame>
        <p:nvGraphicFramePr>
          <p:cNvPr id="2" name="Diagram 1"/>
          <p:cNvGraphicFramePr/>
          <p:nvPr>
            <p:extLst>
              <p:ext uri="{D42A27DB-BD31-4B8C-83A1-F6EECF244321}">
                <p14:modId xmlns:p14="http://schemas.microsoft.com/office/powerpoint/2010/main" val="1079571993"/>
              </p:ext>
            </p:extLst>
          </p:nvPr>
        </p:nvGraphicFramePr>
        <p:xfrm>
          <a:off x="1004552" y="4893973"/>
          <a:ext cx="5736823" cy="112845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 name="Diagram 2"/>
          <p:cNvGraphicFramePr/>
          <p:nvPr>
            <p:extLst>
              <p:ext uri="{D42A27DB-BD31-4B8C-83A1-F6EECF244321}">
                <p14:modId xmlns:p14="http://schemas.microsoft.com/office/powerpoint/2010/main" val="2248928016"/>
              </p:ext>
            </p:extLst>
          </p:nvPr>
        </p:nvGraphicFramePr>
        <p:xfrm>
          <a:off x="6674874" y="4730058"/>
          <a:ext cx="4148298" cy="18632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480789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115097009"/>
              </p:ext>
            </p:extLst>
          </p:nvPr>
        </p:nvGraphicFramePr>
        <p:xfrm>
          <a:off x="2155403" y="665018"/>
          <a:ext cx="8128000" cy="54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328854148"/>
              </p:ext>
            </p:extLst>
          </p:nvPr>
        </p:nvGraphicFramePr>
        <p:xfrm>
          <a:off x="1449588" y="1664930"/>
          <a:ext cx="9317150" cy="47610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511868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6801" y="2777837"/>
            <a:ext cx="2757054" cy="2757054"/>
          </a:xfrm>
          <a:prstGeom prst="rect">
            <a:avLst/>
          </a:prstGeom>
        </p:spPr>
      </p:pic>
      <p:graphicFrame>
        <p:nvGraphicFramePr>
          <p:cNvPr id="9" name="Content Placeholder 8"/>
          <p:cNvGraphicFramePr>
            <a:graphicFrameLocks noGrp="1"/>
          </p:cNvGraphicFramePr>
          <p:nvPr>
            <p:ph idx="4294967295"/>
            <p:extLst>
              <p:ext uri="{D42A27DB-BD31-4B8C-83A1-F6EECF244321}">
                <p14:modId xmlns:p14="http://schemas.microsoft.com/office/powerpoint/2010/main" val="3990751546"/>
              </p:ext>
            </p:extLst>
          </p:nvPr>
        </p:nvGraphicFramePr>
        <p:xfrm>
          <a:off x="854710" y="2111433"/>
          <a:ext cx="7940040" cy="3798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2"/>
          <p:cNvSpPr>
            <a:spLocks noChangeArrowheads="1"/>
          </p:cNvSpPr>
          <p:nvPr/>
        </p:nvSpPr>
        <p:spPr bwMode="auto">
          <a:xfrm>
            <a:off x="2698750" y="3700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10" name="Diagram 9"/>
          <p:cNvGraphicFramePr/>
          <p:nvPr>
            <p:extLst>
              <p:ext uri="{D42A27DB-BD31-4B8C-83A1-F6EECF244321}">
                <p14:modId xmlns:p14="http://schemas.microsoft.com/office/powerpoint/2010/main" val="373093615"/>
              </p:ext>
            </p:extLst>
          </p:nvPr>
        </p:nvGraphicFramePr>
        <p:xfrm>
          <a:off x="2031999" y="839585"/>
          <a:ext cx="8500225" cy="8811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93427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1589807343"/>
              </p:ext>
            </p:extLst>
          </p:nvPr>
        </p:nvGraphicFramePr>
        <p:xfrm>
          <a:off x="837127" y="1564505"/>
          <a:ext cx="10515600" cy="1852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3020032020"/>
              </p:ext>
            </p:extLst>
          </p:nvPr>
        </p:nvGraphicFramePr>
        <p:xfrm>
          <a:off x="2114054" y="606829"/>
          <a:ext cx="8128000" cy="7398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Diagram 1"/>
          <p:cNvGraphicFramePr/>
          <p:nvPr>
            <p:extLst>
              <p:ext uri="{D42A27DB-BD31-4B8C-83A1-F6EECF244321}">
                <p14:modId xmlns:p14="http://schemas.microsoft.com/office/powerpoint/2010/main" val="3375751487"/>
              </p:ext>
            </p:extLst>
          </p:nvPr>
        </p:nvGraphicFramePr>
        <p:xfrm>
          <a:off x="447080" y="3633518"/>
          <a:ext cx="6607966" cy="211213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 name="Diagram 2"/>
          <p:cNvGraphicFramePr/>
          <p:nvPr>
            <p:extLst>
              <p:ext uri="{D42A27DB-BD31-4B8C-83A1-F6EECF244321}">
                <p14:modId xmlns:p14="http://schemas.microsoft.com/office/powerpoint/2010/main" val="1046871425"/>
              </p:ext>
            </p:extLst>
          </p:nvPr>
        </p:nvGraphicFramePr>
        <p:xfrm>
          <a:off x="7146487" y="3259446"/>
          <a:ext cx="4297679" cy="331573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630988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83268680"/>
              </p:ext>
            </p:extLst>
          </p:nvPr>
        </p:nvGraphicFramePr>
        <p:xfrm>
          <a:off x="6864439" y="619007"/>
          <a:ext cx="5393491" cy="5781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499784534"/>
              </p:ext>
            </p:extLst>
          </p:nvPr>
        </p:nvGraphicFramePr>
        <p:xfrm>
          <a:off x="332574" y="606829"/>
          <a:ext cx="5215358" cy="57939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p:cNvGraphicFramePr/>
          <p:nvPr>
            <p:extLst>
              <p:ext uri="{D42A27DB-BD31-4B8C-83A1-F6EECF244321}">
                <p14:modId xmlns:p14="http://schemas.microsoft.com/office/powerpoint/2010/main" val="944606303"/>
              </p:ext>
            </p:extLst>
          </p:nvPr>
        </p:nvGraphicFramePr>
        <p:xfrm>
          <a:off x="5444901" y="1081825"/>
          <a:ext cx="1419538" cy="531897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77307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3741" y="1555789"/>
            <a:ext cx="5113101" cy="38474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278" y="1555789"/>
            <a:ext cx="5113101" cy="3847482"/>
          </a:xfrm>
          <a:prstGeom prst="rect">
            <a:avLst/>
          </a:prstGeom>
        </p:spPr>
      </p:pic>
    </p:spTree>
    <p:extLst>
      <p:ext uri="{BB962C8B-B14F-4D97-AF65-F5344CB8AC3E}">
        <p14:creationId xmlns:p14="http://schemas.microsoft.com/office/powerpoint/2010/main" val="553603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173301132"/>
              </p:ext>
            </p:extLst>
          </p:nvPr>
        </p:nvGraphicFramePr>
        <p:xfrm>
          <a:off x="834551" y="648392"/>
          <a:ext cx="5034233" cy="5018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0965" y="553493"/>
            <a:ext cx="4840844" cy="227283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3793" y="2892829"/>
            <a:ext cx="3805259" cy="3805259"/>
          </a:xfrm>
          <a:prstGeom prst="rect">
            <a:avLst/>
          </a:prstGeom>
        </p:spPr>
      </p:pic>
    </p:spTree>
    <p:extLst>
      <p:ext uri="{BB962C8B-B14F-4D97-AF65-F5344CB8AC3E}">
        <p14:creationId xmlns:p14="http://schemas.microsoft.com/office/powerpoint/2010/main" val="37277102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maturgy (Dramaturgical Analysis)">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2310939" y="1684309"/>
            <a:ext cx="7734300" cy="4351338"/>
          </a:xfrm>
        </p:spPr>
      </p:pic>
      <p:graphicFrame>
        <p:nvGraphicFramePr>
          <p:cNvPr id="8" name="Diagram 7"/>
          <p:cNvGraphicFramePr/>
          <p:nvPr>
            <p:extLst>
              <p:ext uri="{D42A27DB-BD31-4B8C-83A1-F6EECF244321}">
                <p14:modId xmlns:p14="http://schemas.microsoft.com/office/powerpoint/2010/main" val="1906041362"/>
              </p:ext>
            </p:extLst>
          </p:nvPr>
        </p:nvGraphicFramePr>
        <p:xfrm>
          <a:off x="3263207" y="761231"/>
          <a:ext cx="5665585" cy="6519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638865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3482" b="27174"/>
          <a:stretch/>
        </p:blipFill>
        <p:spPr>
          <a:xfrm>
            <a:off x="3150525" y="1547336"/>
            <a:ext cx="5648227" cy="1577081"/>
          </a:xfrm>
          <a:prstGeom prst="rect">
            <a:avLst/>
          </a:prstGeom>
        </p:spPr>
      </p:pic>
      <p:graphicFrame>
        <p:nvGraphicFramePr>
          <p:cNvPr id="8" name="Content Placeholder 7"/>
          <p:cNvGraphicFramePr>
            <a:graphicFrameLocks noGrp="1"/>
          </p:cNvGraphicFramePr>
          <p:nvPr>
            <p:ph idx="4294967295"/>
            <p:extLst>
              <p:ext uri="{D42A27DB-BD31-4B8C-83A1-F6EECF244321}">
                <p14:modId xmlns:p14="http://schemas.microsoft.com/office/powerpoint/2010/main" val="1256691162"/>
              </p:ext>
            </p:extLst>
          </p:nvPr>
        </p:nvGraphicFramePr>
        <p:xfrm>
          <a:off x="832812" y="3374966"/>
          <a:ext cx="10515600" cy="313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4235774039"/>
              </p:ext>
            </p:extLst>
          </p:nvPr>
        </p:nvGraphicFramePr>
        <p:xfrm>
          <a:off x="2026613" y="739833"/>
          <a:ext cx="8128000" cy="7232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055222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3431205665"/>
              </p:ext>
            </p:extLst>
          </p:nvPr>
        </p:nvGraphicFramePr>
        <p:xfrm>
          <a:off x="1835425" y="2385222"/>
          <a:ext cx="8920162" cy="3724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465373298"/>
              </p:ext>
            </p:extLst>
          </p:nvPr>
        </p:nvGraphicFramePr>
        <p:xfrm>
          <a:off x="2231506" y="822960"/>
          <a:ext cx="8128000" cy="8015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a:stretch>
            <a:fillRect/>
          </a:stretch>
        </p:blipFill>
        <p:spPr>
          <a:xfrm>
            <a:off x="2924002" y="3483034"/>
            <a:ext cx="6743007" cy="2994923"/>
          </a:xfrm>
          <a:prstGeom prst="rect">
            <a:avLst/>
          </a:prstGeom>
        </p:spPr>
      </p:pic>
    </p:spTree>
    <p:extLst>
      <p:ext uri="{BB962C8B-B14F-4D97-AF65-F5344CB8AC3E}">
        <p14:creationId xmlns:p14="http://schemas.microsoft.com/office/powerpoint/2010/main" val="38516391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057932745"/>
              </p:ext>
            </p:extLst>
          </p:nvPr>
        </p:nvGraphicFramePr>
        <p:xfrm>
          <a:off x="1084347" y="1155468"/>
          <a:ext cx="10137834" cy="4766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1058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4294967295"/>
            <p:extLst>
              <p:ext uri="{D42A27DB-BD31-4B8C-83A1-F6EECF244321}">
                <p14:modId xmlns:p14="http://schemas.microsoft.com/office/powerpoint/2010/main" val="3676103312"/>
              </p:ext>
            </p:extLst>
          </p:nvPr>
        </p:nvGraphicFramePr>
        <p:xfrm>
          <a:off x="928255" y="2028737"/>
          <a:ext cx="10515600" cy="1013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3558949850"/>
              </p:ext>
            </p:extLst>
          </p:nvPr>
        </p:nvGraphicFramePr>
        <p:xfrm>
          <a:off x="2353972" y="922713"/>
          <a:ext cx="8128000" cy="7972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p:cNvGraphicFramePr/>
          <p:nvPr>
            <p:extLst>
              <p:ext uri="{D42A27DB-BD31-4B8C-83A1-F6EECF244321}">
                <p14:modId xmlns:p14="http://schemas.microsoft.com/office/powerpoint/2010/main" val="1433170022"/>
              </p:ext>
            </p:extLst>
          </p:nvPr>
        </p:nvGraphicFramePr>
        <p:xfrm>
          <a:off x="1771014" y="3452358"/>
          <a:ext cx="9077784" cy="206991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0841864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759" y="2079816"/>
            <a:ext cx="3678348" cy="2410693"/>
          </a:xfrm>
          <a:prstGeom prst="rect">
            <a:avLst/>
          </a:prstGeom>
        </p:spPr>
      </p:pic>
      <p:graphicFrame>
        <p:nvGraphicFramePr>
          <p:cNvPr id="11" name="Content Placeholder 10"/>
          <p:cNvGraphicFramePr>
            <a:graphicFrameLocks noGrp="1"/>
          </p:cNvGraphicFramePr>
          <p:nvPr>
            <p:ph idx="4294967295"/>
            <p:extLst>
              <p:ext uri="{D42A27DB-BD31-4B8C-83A1-F6EECF244321}">
                <p14:modId xmlns:p14="http://schemas.microsoft.com/office/powerpoint/2010/main" val="1537907176"/>
              </p:ext>
            </p:extLst>
          </p:nvPr>
        </p:nvGraphicFramePr>
        <p:xfrm>
          <a:off x="5138052" y="2052835"/>
          <a:ext cx="5714769" cy="11305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p:cNvGraphicFramePr/>
          <p:nvPr>
            <p:extLst>
              <p:ext uri="{D42A27DB-BD31-4B8C-83A1-F6EECF244321}">
                <p14:modId xmlns:p14="http://schemas.microsoft.com/office/powerpoint/2010/main" val="4131205824"/>
              </p:ext>
            </p:extLst>
          </p:nvPr>
        </p:nvGraphicFramePr>
        <p:xfrm>
          <a:off x="2502592" y="769544"/>
          <a:ext cx="7186815" cy="83481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 name="Diagram 2"/>
          <p:cNvGraphicFramePr/>
          <p:nvPr>
            <p:extLst>
              <p:ext uri="{D42A27DB-BD31-4B8C-83A1-F6EECF244321}">
                <p14:modId xmlns:p14="http://schemas.microsoft.com/office/powerpoint/2010/main" val="1197119633"/>
              </p:ext>
            </p:extLst>
          </p:nvPr>
        </p:nvGraphicFramePr>
        <p:xfrm>
          <a:off x="1038097" y="4965967"/>
          <a:ext cx="10115803" cy="103431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4" name="Diagram 3"/>
          <p:cNvGraphicFramePr/>
          <p:nvPr>
            <p:extLst>
              <p:ext uri="{D42A27DB-BD31-4B8C-83A1-F6EECF244321}">
                <p14:modId xmlns:p14="http://schemas.microsoft.com/office/powerpoint/2010/main" val="685201053"/>
              </p:ext>
            </p:extLst>
          </p:nvPr>
        </p:nvGraphicFramePr>
        <p:xfrm>
          <a:off x="5138052" y="3645881"/>
          <a:ext cx="5737168" cy="168925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2759300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3221537943"/>
              </p:ext>
            </p:extLst>
          </p:nvPr>
        </p:nvGraphicFramePr>
        <p:xfrm>
          <a:off x="1044969" y="2505838"/>
          <a:ext cx="5089824" cy="1193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441166740"/>
              </p:ext>
            </p:extLst>
          </p:nvPr>
        </p:nvGraphicFramePr>
        <p:xfrm>
          <a:off x="2158976" y="914399"/>
          <a:ext cx="8128000" cy="9003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 2"/>
          <p:cNvGraphicFramePr/>
          <p:nvPr>
            <p:extLst>
              <p:ext uri="{D42A27DB-BD31-4B8C-83A1-F6EECF244321}">
                <p14:modId xmlns:p14="http://schemas.microsoft.com/office/powerpoint/2010/main" val="836620639"/>
              </p:ext>
            </p:extLst>
          </p:nvPr>
        </p:nvGraphicFramePr>
        <p:xfrm>
          <a:off x="1044970" y="3699163"/>
          <a:ext cx="5089824" cy="210822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17620" y="2505838"/>
            <a:ext cx="4496501" cy="2529282"/>
          </a:xfrm>
          <a:prstGeom prst="rect">
            <a:avLst/>
          </a:prstGeom>
        </p:spPr>
      </p:pic>
    </p:spTree>
    <p:extLst>
      <p:ext uri="{BB962C8B-B14F-4D97-AF65-F5344CB8AC3E}">
        <p14:creationId xmlns:p14="http://schemas.microsoft.com/office/powerpoint/2010/main" val="981059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2372825804"/>
              </p:ext>
            </p:extLst>
          </p:nvPr>
        </p:nvGraphicFramePr>
        <p:xfrm>
          <a:off x="792711" y="1828800"/>
          <a:ext cx="10606578" cy="963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215640867"/>
              </p:ext>
            </p:extLst>
          </p:nvPr>
        </p:nvGraphicFramePr>
        <p:xfrm>
          <a:off x="2055668" y="817919"/>
          <a:ext cx="8128000" cy="7897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 2"/>
          <p:cNvGraphicFramePr/>
          <p:nvPr>
            <p:extLst>
              <p:ext uri="{D42A27DB-BD31-4B8C-83A1-F6EECF244321}">
                <p14:modId xmlns:p14="http://schemas.microsoft.com/office/powerpoint/2010/main" val="1937774603"/>
              </p:ext>
            </p:extLst>
          </p:nvPr>
        </p:nvGraphicFramePr>
        <p:xfrm>
          <a:off x="792711" y="2669385"/>
          <a:ext cx="6763558" cy="174475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4" name="Diagram 3"/>
          <p:cNvGraphicFramePr/>
          <p:nvPr>
            <p:extLst>
              <p:ext uri="{D42A27DB-BD31-4B8C-83A1-F6EECF244321}">
                <p14:modId xmlns:p14="http://schemas.microsoft.com/office/powerpoint/2010/main" val="1537026710"/>
              </p:ext>
            </p:extLst>
          </p:nvPr>
        </p:nvGraphicFramePr>
        <p:xfrm>
          <a:off x="840047" y="4650581"/>
          <a:ext cx="10559242" cy="120828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5" name="Picture 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038407" y="2310559"/>
            <a:ext cx="3211253" cy="2140835"/>
          </a:xfrm>
          <a:prstGeom prst="rect">
            <a:avLst/>
          </a:prstGeom>
        </p:spPr>
      </p:pic>
    </p:spTree>
    <p:extLst>
      <p:ext uri="{BB962C8B-B14F-4D97-AF65-F5344CB8AC3E}">
        <p14:creationId xmlns:p14="http://schemas.microsoft.com/office/powerpoint/2010/main" val="3066538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169" t="4381" r="21686" b="5120"/>
          <a:stretch/>
        </p:blipFill>
        <p:spPr>
          <a:xfrm>
            <a:off x="7685994" y="2724606"/>
            <a:ext cx="3906318" cy="4122704"/>
          </a:xfrm>
          <a:prstGeom prst="rect">
            <a:avLst/>
          </a:prstGeom>
        </p:spPr>
      </p:pic>
      <p:graphicFrame>
        <p:nvGraphicFramePr>
          <p:cNvPr id="7" name="Content Placeholder 6"/>
          <p:cNvGraphicFramePr>
            <a:graphicFrameLocks noGrp="1"/>
          </p:cNvGraphicFramePr>
          <p:nvPr>
            <p:ph idx="4294967295"/>
            <p:extLst>
              <p:ext uri="{D42A27DB-BD31-4B8C-83A1-F6EECF244321}">
                <p14:modId xmlns:p14="http://schemas.microsoft.com/office/powerpoint/2010/main" val="2343803686"/>
              </p:ext>
            </p:extLst>
          </p:nvPr>
        </p:nvGraphicFramePr>
        <p:xfrm>
          <a:off x="896384" y="2929271"/>
          <a:ext cx="6145877" cy="1812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1935952115"/>
              </p:ext>
            </p:extLst>
          </p:nvPr>
        </p:nvGraphicFramePr>
        <p:xfrm>
          <a:off x="2621740" y="702022"/>
          <a:ext cx="7395095" cy="7651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1892885708"/>
              </p:ext>
            </p:extLst>
          </p:nvPr>
        </p:nvGraphicFramePr>
        <p:xfrm>
          <a:off x="896384" y="1927184"/>
          <a:ext cx="10425550" cy="10020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5" name="Diagram 4"/>
          <p:cNvGraphicFramePr/>
          <p:nvPr>
            <p:extLst>
              <p:ext uri="{D42A27DB-BD31-4B8C-83A1-F6EECF244321}">
                <p14:modId xmlns:p14="http://schemas.microsoft.com/office/powerpoint/2010/main" val="451588415"/>
              </p:ext>
            </p:extLst>
          </p:nvPr>
        </p:nvGraphicFramePr>
        <p:xfrm>
          <a:off x="896384" y="4755898"/>
          <a:ext cx="6145877" cy="120057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531127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43" y="2454812"/>
            <a:ext cx="4808275" cy="3205516"/>
          </a:xfrm>
          <a:prstGeom prst="rect">
            <a:avLst/>
          </a:prstGeom>
        </p:spPr>
      </p:pic>
      <p:graphicFrame>
        <p:nvGraphicFramePr>
          <p:cNvPr id="7" name="Content Placeholder 6"/>
          <p:cNvGraphicFramePr>
            <a:graphicFrameLocks noGrp="1"/>
          </p:cNvGraphicFramePr>
          <p:nvPr>
            <p:ph idx="4294967295"/>
            <p:extLst>
              <p:ext uri="{D42A27DB-BD31-4B8C-83A1-F6EECF244321}">
                <p14:modId xmlns:p14="http://schemas.microsoft.com/office/powerpoint/2010/main" val="1267527482"/>
              </p:ext>
            </p:extLst>
          </p:nvPr>
        </p:nvGraphicFramePr>
        <p:xfrm>
          <a:off x="4432069" y="2454812"/>
          <a:ext cx="7205749" cy="3205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1152130383"/>
              </p:ext>
            </p:extLst>
          </p:nvPr>
        </p:nvGraphicFramePr>
        <p:xfrm>
          <a:off x="2148378" y="914400"/>
          <a:ext cx="8128000" cy="6816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621267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3934</TotalTime>
  <Words>2459</Words>
  <Application>Microsoft Office PowerPoint</Application>
  <PresentationFormat>Widescreen</PresentationFormat>
  <Paragraphs>222</Paragraphs>
  <Slides>39</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Consolas</vt:lpstr>
      <vt:lpstr>Gill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INTERACTION  AND  SOCIAL STRUCTURE</dc:title>
  <dc:creator>Kauser Malik</dc:creator>
  <cp:lastModifiedBy>Ms. Kauser Malik</cp:lastModifiedBy>
  <cp:revision>290</cp:revision>
  <dcterms:created xsi:type="dcterms:W3CDTF">2024-02-12T09:52:03Z</dcterms:created>
  <dcterms:modified xsi:type="dcterms:W3CDTF">2025-02-12T06:14:02Z</dcterms:modified>
</cp:coreProperties>
</file>